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1"/>
  </p:notesMasterIdLst>
  <p:handoutMasterIdLst>
    <p:handoutMasterId r:id="rId22"/>
  </p:handoutMasterIdLst>
  <p:sldIdLst>
    <p:sldId id="413" r:id="rId2"/>
    <p:sldId id="487" r:id="rId3"/>
    <p:sldId id="481" r:id="rId4"/>
    <p:sldId id="482" r:id="rId5"/>
    <p:sldId id="483" r:id="rId6"/>
    <p:sldId id="484" r:id="rId7"/>
    <p:sldId id="486" r:id="rId8"/>
    <p:sldId id="488" r:id="rId9"/>
    <p:sldId id="485" r:id="rId10"/>
    <p:sldId id="491" r:id="rId11"/>
    <p:sldId id="492" r:id="rId12"/>
    <p:sldId id="493" r:id="rId13"/>
    <p:sldId id="494" r:id="rId14"/>
    <p:sldId id="495" r:id="rId15"/>
    <p:sldId id="496" r:id="rId16"/>
    <p:sldId id="497" r:id="rId17"/>
    <p:sldId id="500" r:id="rId18"/>
    <p:sldId id="499" r:id="rId19"/>
    <p:sldId id="498" r:id="rId20"/>
  </p:sldIdLst>
  <p:sldSz cx="14401800" cy="8101013"/>
  <p:notesSz cx="7104063" cy="10234613"/>
  <p:custDataLst>
    <p:tags r:id="rId23"/>
  </p:custDataLst>
  <p:defaultTextStyle>
    <a:defPPr>
      <a:defRPr lang="en-US"/>
    </a:defPPr>
    <a:lvl1pPr algn="l" rtl="0" fontAlgn="base">
      <a:spcBef>
        <a:spcPct val="0"/>
      </a:spcBef>
      <a:spcAft>
        <a:spcPct val="0"/>
      </a:spcAft>
      <a:defRPr sz="2200" kern="1200">
        <a:solidFill>
          <a:schemeClr val="tx1"/>
        </a:solidFill>
        <a:latin typeface="TheSans B5 Plain" pitchFamily="34" charset="0"/>
        <a:ea typeface="+mn-ea"/>
        <a:cs typeface="+mn-cs"/>
      </a:defRPr>
    </a:lvl1pPr>
    <a:lvl2pPr marL="457200" algn="l" rtl="0" fontAlgn="base">
      <a:spcBef>
        <a:spcPct val="0"/>
      </a:spcBef>
      <a:spcAft>
        <a:spcPct val="0"/>
      </a:spcAft>
      <a:defRPr sz="2200" kern="1200">
        <a:solidFill>
          <a:schemeClr val="tx1"/>
        </a:solidFill>
        <a:latin typeface="TheSans B5 Plain" pitchFamily="34" charset="0"/>
        <a:ea typeface="+mn-ea"/>
        <a:cs typeface="+mn-cs"/>
      </a:defRPr>
    </a:lvl2pPr>
    <a:lvl3pPr marL="914400" algn="l" rtl="0" fontAlgn="base">
      <a:spcBef>
        <a:spcPct val="0"/>
      </a:spcBef>
      <a:spcAft>
        <a:spcPct val="0"/>
      </a:spcAft>
      <a:defRPr sz="2200" kern="1200">
        <a:solidFill>
          <a:schemeClr val="tx1"/>
        </a:solidFill>
        <a:latin typeface="TheSans B5 Plain" pitchFamily="34" charset="0"/>
        <a:ea typeface="+mn-ea"/>
        <a:cs typeface="+mn-cs"/>
      </a:defRPr>
    </a:lvl3pPr>
    <a:lvl4pPr marL="1371600" algn="l" rtl="0" fontAlgn="base">
      <a:spcBef>
        <a:spcPct val="0"/>
      </a:spcBef>
      <a:spcAft>
        <a:spcPct val="0"/>
      </a:spcAft>
      <a:defRPr sz="2200" kern="1200">
        <a:solidFill>
          <a:schemeClr val="tx1"/>
        </a:solidFill>
        <a:latin typeface="TheSans B5 Plain" pitchFamily="34" charset="0"/>
        <a:ea typeface="+mn-ea"/>
        <a:cs typeface="+mn-cs"/>
      </a:defRPr>
    </a:lvl4pPr>
    <a:lvl5pPr marL="1828800" algn="l" rtl="0" fontAlgn="base">
      <a:spcBef>
        <a:spcPct val="0"/>
      </a:spcBef>
      <a:spcAft>
        <a:spcPct val="0"/>
      </a:spcAft>
      <a:defRPr sz="2200" kern="1200">
        <a:solidFill>
          <a:schemeClr val="tx1"/>
        </a:solidFill>
        <a:latin typeface="TheSans B5 Plain" pitchFamily="34" charset="0"/>
        <a:ea typeface="+mn-ea"/>
        <a:cs typeface="+mn-cs"/>
      </a:defRPr>
    </a:lvl5pPr>
    <a:lvl6pPr marL="2286000" algn="l" defTabSz="914400" rtl="0" eaLnBrk="1" latinLnBrk="0" hangingPunct="1">
      <a:defRPr sz="2200" kern="1200">
        <a:solidFill>
          <a:schemeClr val="tx1"/>
        </a:solidFill>
        <a:latin typeface="TheSans B5 Plain" pitchFamily="34" charset="0"/>
        <a:ea typeface="+mn-ea"/>
        <a:cs typeface="+mn-cs"/>
      </a:defRPr>
    </a:lvl6pPr>
    <a:lvl7pPr marL="2743200" algn="l" defTabSz="914400" rtl="0" eaLnBrk="1" latinLnBrk="0" hangingPunct="1">
      <a:defRPr sz="2200" kern="1200">
        <a:solidFill>
          <a:schemeClr val="tx1"/>
        </a:solidFill>
        <a:latin typeface="TheSans B5 Plain" pitchFamily="34" charset="0"/>
        <a:ea typeface="+mn-ea"/>
        <a:cs typeface="+mn-cs"/>
      </a:defRPr>
    </a:lvl7pPr>
    <a:lvl8pPr marL="3200400" algn="l" defTabSz="914400" rtl="0" eaLnBrk="1" latinLnBrk="0" hangingPunct="1">
      <a:defRPr sz="2200" kern="1200">
        <a:solidFill>
          <a:schemeClr val="tx1"/>
        </a:solidFill>
        <a:latin typeface="TheSans B5 Plain" pitchFamily="34" charset="0"/>
        <a:ea typeface="+mn-ea"/>
        <a:cs typeface="+mn-cs"/>
      </a:defRPr>
    </a:lvl8pPr>
    <a:lvl9pPr marL="3657600" algn="l" defTabSz="914400" rtl="0" eaLnBrk="1" latinLnBrk="0" hangingPunct="1">
      <a:defRPr sz="2200" kern="1200">
        <a:solidFill>
          <a:schemeClr val="tx1"/>
        </a:solidFill>
        <a:latin typeface="TheSans B5 Plain" pitchFamily="34" charset="0"/>
        <a:ea typeface="+mn-ea"/>
        <a:cs typeface="+mn-cs"/>
      </a:defRPr>
    </a:lvl9pPr>
  </p:defaultTextStyle>
  <p:extLst>
    <p:ext uri="{EFAFB233-063F-42B5-8137-9DF3F51BA10A}">
      <p15:sldGuideLst xmlns:p15="http://schemas.microsoft.com/office/powerpoint/2012/main">
        <p15:guide id="1" orient="horz" pos="3458">
          <p15:clr>
            <a:srgbClr val="A4A3A4"/>
          </p15:clr>
        </p15:guide>
        <p15:guide id="2" orient="horz" pos="1190">
          <p15:clr>
            <a:srgbClr val="A4A3A4"/>
          </p15:clr>
        </p15:guide>
        <p15:guide id="3" orient="horz" pos="555">
          <p15:clr>
            <a:srgbClr val="A4A3A4"/>
          </p15:clr>
        </p15:guide>
        <p15:guide id="4" orient="horz" pos="4547">
          <p15:clr>
            <a:srgbClr val="A4A3A4"/>
          </p15:clr>
        </p15:guide>
        <p15:guide id="5" orient="horz" pos="963">
          <p15:clr>
            <a:srgbClr val="A4A3A4"/>
          </p15:clr>
        </p15:guide>
        <p15:guide id="6" orient="horz" pos="2823">
          <p15:clr>
            <a:srgbClr val="A4A3A4"/>
          </p15:clr>
        </p15:guide>
        <p15:guide id="7" orient="horz" pos="4411">
          <p15:clr>
            <a:srgbClr val="A4A3A4"/>
          </p15:clr>
        </p15:guide>
        <p15:guide id="8" orient="horz" pos="5000">
          <p15:clr>
            <a:srgbClr val="A4A3A4"/>
          </p15:clr>
        </p15:guide>
        <p15:guide id="9" orient="horz" pos="4955">
          <p15:clr>
            <a:srgbClr val="A4A3A4"/>
          </p15:clr>
        </p15:guide>
        <p15:guide id="10" orient="horz" pos="4790">
          <p15:clr>
            <a:srgbClr val="A4A3A4"/>
          </p15:clr>
        </p15:guide>
        <p15:guide id="11" orient="horz" pos="3504">
          <p15:clr>
            <a:srgbClr val="A4A3A4"/>
          </p15:clr>
        </p15:guide>
        <p15:guide id="12" orient="horz" pos="238">
          <p15:clr>
            <a:srgbClr val="A4A3A4"/>
          </p15:clr>
        </p15:guide>
        <p15:guide id="13" orient="horz" pos="4592">
          <p15:clr>
            <a:srgbClr val="A4A3A4"/>
          </p15:clr>
        </p15:guide>
        <p15:guide id="14" orient="horz" pos="2890">
          <p15:clr>
            <a:srgbClr val="A4A3A4"/>
          </p15:clr>
        </p15:guide>
        <p15:guide id="15" pos="680">
          <p15:clr>
            <a:srgbClr val="A4A3A4"/>
          </p15:clr>
        </p15:guide>
        <p15:guide id="16" pos="5307">
          <p15:clr>
            <a:srgbClr val="A4A3A4"/>
          </p15:clr>
        </p15:guide>
        <p15:guide id="17" pos="8709">
          <p15:clr>
            <a:srgbClr val="A4A3A4"/>
          </p15:clr>
        </p15:guide>
        <p15:guide id="18" pos="4536">
          <p15:clr>
            <a:srgbClr val="A4A3A4"/>
          </p15:clr>
        </p15:guide>
        <p15:guide id="19" pos="4763">
          <p15:clr>
            <a:srgbClr val="A4A3A4"/>
          </p15:clr>
        </p15:guide>
        <p15:guide id="20" pos="4355">
          <p15:clr>
            <a:srgbClr val="A4A3A4"/>
          </p15:clr>
        </p15:guide>
        <p15:guide id="21" pos="2722">
          <p15:clr>
            <a:srgbClr val="A4A3A4"/>
          </p15:clr>
        </p15:guide>
        <p15:guide id="22" pos="227">
          <p15:clr>
            <a:srgbClr val="A4A3A4"/>
          </p15:clr>
        </p15:guide>
        <p15:guide id="23" pos="308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0060AD"/>
    <a:srgbClr val="B4BABE"/>
    <a:srgbClr val="EAEBEB"/>
    <a:srgbClr val="003366"/>
    <a:srgbClr val="D9D9D9"/>
    <a:srgbClr val="8D8E8D"/>
    <a:srgbClr val="2F51A3"/>
    <a:srgbClr val="6C6C6B"/>
    <a:srgbClr val="E548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8" autoAdjust="0"/>
    <p:restoredTop sz="99527" autoAdjust="0"/>
  </p:normalViewPr>
  <p:slideViewPr>
    <p:cSldViewPr showGuides="1">
      <p:cViewPr varScale="1">
        <p:scale>
          <a:sx n="108" d="100"/>
          <a:sy n="108" d="100"/>
        </p:scale>
        <p:origin x="78" y="78"/>
      </p:cViewPr>
      <p:guideLst>
        <p:guide orient="horz" pos="3458"/>
        <p:guide orient="horz" pos="1190"/>
        <p:guide orient="horz" pos="555"/>
        <p:guide orient="horz" pos="4547"/>
        <p:guide orient="horz" pos="963"/>
        <p:guide orient="horz" pos="2823"/>
        <p:guide orient="horz" pos="4411"/>
        <p:guide orient="horz" pos="5000"/>
        <p:guide orient="horz" pos="4955"/>
        <p:guide orient="horz" pos="4790"/>
        <p:guide orient="horz" pos="3504"/>
        <p:guide orient="horz" pos="238"/>
        <p:guide orient="horz" pos="4592"/>
        <p:guide orient="horz" pos="2890"/>
        <p:guide pos="680"/>
        <p:guide pos="5307"/>
        <p:guide pos="8709"/>
        <p:guide pos="4536"/>
        <p:guide pos="4763"/>
        <p:guide pos="4355"/>
        <p:guide pos="2722"/>
        <p:guide pos="227"/>
        <p:guide pos="30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51" d="100"/>
          <a:sy n="51" d="100"/>
        </p:scale>
        <p:origin x="-3312" y="-108"/>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3"/>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t" anchorCtr="0" compatLnSpc="1">
            <a:prstTxWarp prst="textNoShape">
              <a:avLst/>
            </a:prstTxWarp>
          </a:bodyPr>
          <a:lstStyle>
            <a:lvl1pPr defTabSz="952252" eaLnBrk="0" hangingPunct="0">
              <a:defRPr sz="1300"/>
            </a:lvl1pPr>
          </a:lstStyle>
          <a:p>
            <a:pPr>
              <a:defRPr/>
            </a:pPr>
            <a:endParaRPr lang="de-DE" altLang="en-US"/>
          </a:p>
        </p:txBody>
      </p:sp>
      <p:sp>
        <p:nvSpPr>
          <p:cNvPr id="6147" name="Rectangle 3"/>
          <p:cNvSpPr>
            <a:spLocks noGrp="1" noChangeArrowheads="1"/>
          </p:cNvSpPr>
          <p:nvPr>
            <p:ph type="dt" sz="quarter" idx="1"/>
          </p:nvPr>
        </p:nvSpPr>
        <p:spPr bwMode="auto">
          <a:xfrm>
            <a:off x="4024863" y="3"/>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t" anchorCtr="0" compatLnSpc="1">
            <a:prstTxWarp prst="textNoShape">
              <a:avLst/>
            </a:prstTxWarp>
          </a:bodyPr>
          <a:lstStyle>
            <a:lvl1pPr algn="r" defTabSz="952252" eaLnBrk="0" hangingPunct="0">
              <a:defRPr sz="1300"/>
            </a:lvl1pPr>
          </a:lstStyle>
          <a:p>
            <a:pPr>
              <a:defRPr/>
            </a:pPr>
            <a:endParaRPr lang="de-DE" altLang="en-US"/>
          </a:p>
        </p:txBody>
      </p:sp>
      <p:sp>
        <p:nvSpPr>
          <p:cNvPr id="6148" name="Rectangle 4"/>
          <p:cNvSpPr>
            <a:spLocks noGrp="1" noChangeArrowheads="1"/>
          </p:cNvSpPr>
          <p:nvPr>
            <p:ph type="ftr" sz="quarter" idx="2"/>
          </p:nvPr>
        </p:nvSpPr>
        <p:spPr bwMode="auto">
          <a:xfrm>
            <a:off x="2" y="9723949"/>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b" anchorCtr="0" compatLnSpc="1">
            <a:prstTxWarp prst="textNoShape">
              <a:avLst/>
            </a:prstTxWarp>
          </a:bodyPr>
          <a:lstStyle>
            <a:lvl1pPr defTabSz="952252" eaLnBrk="0" hangingPunct="0">
              <a:defRPr sz="1300"/>
            </a:lvl1pPr>
          </a:lstStyle>
          <a:p>
            <a:pPr>
              <a:defRPr/>
            </a:pPr>
            <a:endParaRPr lang="de-DE" altLang="en-US"/>
          </a:p>
        </p:txBody>
      </p:sp>
      <p:sp>
        <p:nvSpPr>
          <p:cNvPr id="6149" name="Rectangle 5"/>
          <p:cNvSpPr>
            <a:spLocks noGrp="1" noChangeArrowheads="1"/>
          </p:cNvSpPr>
          <p:nvPr>
            <p:ph type="sldNum" sz="quarter" idx="3"/>
          </p:nvPr>
        </p:nvSpPr>
        <p:spPr bwMode="auto">
          <a:xfrm>
            <a:off x="4024863" y="9723949"/>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b" anchorCtr="0" compatLnSpc="1">
            <a:prstTxWarp prst="textNoShape">
              <a:avLst/>
            </a:prstTxWarp>
          </a:bodyPr>
          <a:lstStyle>
            <a:lvl1pPr algn="r" defTabSz="952252" eaLnBrk="0" hangingPunct="0">
              <a:defRPr sz="1300"/>
            </a:lvl1pPr>
          </a:lstStyle>
          <a:p>
            <a:pPr>
              <a:defRPr/>
            </a:pPr>
            <a:fld id="{214046F6-1A85-442E-A7F8-8F508ED5A3A3}" type="slidenum">
              <a:rPr lang="de-DE" altLang="en-US"/>
              <a:pPr>
                <a:defRPr/>
              </a:pPr>
              <a:t>‹Nr.›</a:t>
            </a:fld>
            <a:endParaRPr lang="de-DE" altLang="en-US"/>
          </a:p>
        </p:txBody>
      </p:sp>
    </p:spTree>
    <p:extLst>
      <p:ext uri="{BB962C8B-B14F-4D97-AF65-F5344CB8AC3E}">
        <p14:creationId xmlns:p14="http://schemas.microsoft.com/office/powerpoint/2010/main" val="284664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3"/>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t" anchorCtr="0" compatLnSpc="1">
            <a:prstTxWarp prst="textNoShape">
              <a:avLst/>
            </a:prstTxWarp>
          </a:bodyPr>
          <a:lstStyle>
            <a:lvl1pPr defTabSz="952252" eaLnBrk="0" hangingPunct="0">
              <a:defRPr sz="1300"/>
            </a:lvl1pPr>
          </a:lstStyle>
          <a:p>
            <a:pPr>
              <a:defRPr/>
            </a:pPr>
            <a:endParaRPr lang="de-DE"/>
          </a:p>
        </p:txBody>
      </p:sp>
      <p:sp>
        <p:nvSpPr>
          <p:cNvPr id="77827" name="Rectangle 3"/>
          <p:cNvSpPr>
            <a:spLocks noGrp="1" noChangeArrowheads="1"/>
          </p:cNvSpPr>
          <p:nvPr>
            <p:ph type="dt" idx="1"/>
          </p:nvPr>
        </p:nvSpPr>
        <p:spPr bwMode="auto">
          <a:xfrm>
            <a:off x="4024863" y="3"/>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t" anchorCtr="0" compatLnSpc="1">
            <a:prstTxWarp prst="textNoShape">
              <a:avLst/>
            </a:prstTxWarp>
          </a:bodyPr>
          <a:lstStyle>
            <a:lvl1pPr algn="r" defTabSz="952252" eaLnBrk="0" hangingPunct="0">
              <a:defRPr sz="1300"/>
            </a:lvl1pPr>
          </a:lstStyle>
          <a:p>
            <a:pPr>
              <a:defRPr/>
            </a:pPr>
            <a:endParaRPr lang="de-DE"/>
          </a:p>
        </p:txBody>
      </p:sp>
      <p:sp>
        <p:nvSpPr>
          <p:cNvPr id="6148" name="Rectangle 4"/>
          <p:cNvSpPr>
            <a:spLocks noGrp="1" noRot="1" noChangeAspect="1" noChangeArrowheads="1" noTextEdit="1"/>
          </p:cNvSpPr>
          <p:nvPr>
            <p:ph type="sldImg" idx="2"/>
          </p:nvPr>
        </p:nvSpPr>
        <p:spPr bwMode="auto">
          <a:xfrm>
            <a:off x="144463" y="769938"/>
            <a:ext cx="6815137" cy="38338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947320" y="4861156"/>
            <a:ext cx="5209425" cy="460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7830" name="Rectangle 6"/>
          <p:cNvSpPr>
            <a:spLocks noGrp="1" noChangeArrowheads="1"/>
          </p:cNvSpPr>
          <p:nvPr>
            <p:ph type="ftr" sz="quarter" idx="4"/>
          </p:nvPr>
        </p:nvSpPr>
        <p:spPr bwMode="auto">
          <a:xfrm>
            <a:off x="2" y="9723949"/>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b" anchorCtr="0" compatLnSpc="1">
            <a:prstTxWarp prst="textNoShape">
              <a:avLst/>
            </a:prstTxWarp>
          </a:bodyPr>
          <a:lstStyle>
            <a:lvl1pPr defTabSz="952252" eaLnBrk="0" hangingPunct="0">
              <a:defRPr sz="1300"/>
            </a:lvl1pPr>
          </a:lstStyle>
          <a:p>
            <a:pPr>
              <a:defRPr/>
            </a:pPr>
            <a:endParaRPr lang="de-DE"/>
          </a:p>
        </p:txBody>
      </p:sp>
      <p:sp>
        <p:nvSpPr>
          <p:cNvPr id="77831" name="Rectangle 7"/>
          <p:cNvSpPr>
            <a:spLocks noGrp="1" noChangeArrowheads="1"/>
          </p:cNvSpPr>
          <p:nvPr>
            <p:ph type="sldNum" sz="quarter" idx="5"/>
          </p:nvPr>
        </p:nvSpPr>
        <p:spPr bwMode="auto">
          <a:xfrm>
            <a:off x="4024863" y="9723949"/>
            <a:ext cx="3079201"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51" tIns="47574" rIns="95151" bIns="47574" numCol="1" anchor="b" anchorCtr="0" compatLnSpc="1">
            <a:prstTxWarp prst="textNoShape">
              <a:avLst/>
            </a:prstTxWarp>
          </a:bodyPr>
          <a:lstStyle>
            <a:lvl1pPr algn="r" defTabSz="952252" eaLnBrk="0" hangingPunct="0">
              <a:defRPr sz="1300"/>
            </a:lvl1pPr>
          </a:lstStyle>
          <a:p>
            <a:pPr>
              <a:defRPr/>
            </a:pPr>
            <a:fld id="{2F459EEF-07AC-488E-84A8-26DEDE3B5951}" type="slidenum">
              <a:rPr lang="de-DE"/>
              <a:pPr>
                <a:defRPr/>
              </a:pPr>
              <a:t>‹Nr.›</a:t>
            </a:fld>
            <a:endParaRPr lang="de-DE"/>
          </a:p>
        </p:txBody>
      </p:sp>
    </p:spTree>
    <p:extLst>
      <p:ext uri="{BB962C8B-B14F-4D97-AF65-F5344CB8AC3E}">
        <p14:creationId xmlns:p14="http://schemas.microsoft.com/office/powerpoint/2010/main" val="1664904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heSans B5 Plain"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heSans B5 Plain"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heSans B5 Plain"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heSans B5 Plain"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heSans B5 Plai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Tree>
    <p:extLst>
      <p:ext uri="{BB962C8B-B14F-4D97-AF65-F5344CB8AC3E}">
        <p14:creationId xmlns:p14="http://schemas.microsoft.com/office/powerpoint/2010/main" val="14215113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8_Titel und Ic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de-DE" dirty="0"/>
          </a:p>
        </p:txBody>
      </p:sp>
      <p:sp>
        <p:nvSpPr>
          <p:cNvPr id="3" name="Rectangle 63"/>
          <p:cNvSpPr>
            <a:spLocks noGrp="1" noChangeArrowheads="1"/>
          </p:cNvSpPr>
          <p:nvPr>
            <p:ph type="dt" sz="half" idx="10"/>
          </p:nvPr>
        </p:nvSpPr>
        <p:spPr>
          <a:ln/>
        </p:spPr>
        <p:txBody>
          <a:bodyPr/>
          <a:lstStyle>
            <a:lvl1pPr>
              <a:defRPr/>
            </a:lvl1pPr>
          </a:lstStyle>
          <a:p>
            <a:pPr>
              <a:defRPr/>
            </a:pPr>
            <a:fld id="{29B6604D-5AE4-4D79-95A9-4DF67278E785}" type="datetime1">
              <a:rPr lang="de-DE" altLang="en-US" smtClean="0"/>
              <a:pPr>
                <a:defRPr/>
              </a:pPr>
              <a:t>19.04.2021</a:t>
            </a:fld>
            <a:endParaRPr lang="de-DE" altLang="en-US" dirty="0"/>
          </a:p>
        </p:txBody>
      </p:sp>
    </p:spTree>
    <p:extLst>
      <p:ext uri="{BB962C8B-B14F-4D97-AF65-F5344CB8AC3E}">
        <p14:creationId xmlns:p14="http://schemas.microsoft.com/office/powerpoint/2010/main" val="14876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Zwischentitelblat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8538818">
            <a:off x="6428364" y="-268909"/>
            <a:ext cx="7284320" cy="8257105"/>
          </a:xfrm>
          <a:prstGeom prst="rect">
            <a:avLst/>
          </a:prstGeom>
        </p:spPr>
      </p:pic>
      <p:sp>
        <p:nvSpPr>
          <p:cNvPr id="3" name="Rechteck 8"/>
          <p:cNvSpPr/>
          <p:nvPr userDrawn="1"/>
        </p:nvSpPr>
        <p:spPr bwMode="invGray">
          <a:xfrm>
            <a:off x="-1" y="4051013"/>
            <a:ext cx="4861156" cy="3240000"/>
          </a:xfrm>
          <a:custGeom>
            <a:avLst/>
            <a:gdLst>
              <a:gd name="connsiteX0" fmla="*/ 0 w 4860000"/>
              <a:gd name="connsiteY0" fmla="*/ 0 h 3240000"/>
              <a:gd name="connsiteX1" fmla="*/ 4860000 w 4860000"/>
              <a:gd name="connsiteY1" fmla="*/ 0 h 3240000"/>
              <a:gd name="connsiteX2" fmla="*/ 4860000 w 4860000"/>
              <a:gd name="connsiteY2" fmla="*/ 3240000 h 3240000"/>
              <a:gd name="connsiteX3" fmla="*/ 0 w 4860000"/>
              <a:gd name="connsiteY3" fmla="*/ 3240000 h 3240000"/>
              <a:gd name="connsiteX4" fmla="*/ 0 w 4860000"/>
              <a:gd name="connsiteY4" fmla="*/ 0 h 3240000"/>
              <a:gd name="connsiteX0" fmla="*/ 0 w 4867992"/>
              <a:gd name="connsiteY0" fmla="*/ 0 h 3240000"/>
              <a:gd name="connsiteX1" fmla="*/ 4860000 w 4867992"/>
              <a:gd name="connsiteY1" fmla="*/ 0 h 3240000"/>
              <a:gd name="connsiteX2" fmla="*/ 4867992 w 4867992"/>
              <a:gd name="connsiteY2" fmla="*/ 3003 h 3240000"/>
              <a:gd name="connsiteX3" fmla="*/ 4860000 w 4867992"/>
              <a:gd name="connsiteY3" fmla="*/ 3240000 h 3240000"/>
              <a:gd name="connsiteX4" fmla="*/ 0 w 4867992"/>
              <a:gd name="connsiteY4" fmla="*/ 3240000 h 3240000"/>
              <a:gd name="connsiteX5" fmla="*/ 0 w 4867992"/>
              <a:gd name="connsiteY5" fmla="*/ 0 h 3240000"/>
              <a:gd name="connsiteX0" fmla="*/ 0 w 4867992"/>
              <a:gd name="connsiteY0" fmla="*/ 0 h 3240000"/>
              <a:gd name="connsiteX1" fmla="*/ 4860000 w 4867992"/>
              <a:gd name="connsiteY1" fmla="*/ 0 h 3240000"/>
              <a:gd name="connsiteX2" fmla="*/ 4867992 w 4867992"/>
              <a:gd name="connsiteY2" fmla="*/ 536843 h 3240000"/>
              <a:gd name="connsiteX3" fmla="*/ 4860000 w 4867992"/>
              <a:gd name="connsiteY3" fmla="*/ 3240000 h 3240000"/>
              <a:gd name="connsiteX4" fmla="*/ 0 w 4867992"/>
              <a:gd name="connsiteY4" fmla="*/ 3240000 h 3240000"/>
              <a:gd name="connsiteX5" fmla="*/ 0 w 4867992"/>
              <a:gd name="connsiteY5" fmla="*/ 0 h 3240000"/>
              <a:gd name="connsiteX0" fmla="*/ 0 w 5066775"/>
              <a:gd name="connsiteY0" fmla="*/ 0 h 3240000"/>
              <a:gd name="connsiteX1" fmla="*/ 4860000 w 5066775"/>
              <a:gd name="connsiteY1" fmla="*/ 0 h 3240000"/>
              <a:gd name="connsiteX2" fmla="*/ 5066775 w 5066775"/>
              <a:gd name="connsiteY2" fmla="*/ 576599 h 3240000"/>
              <a:gd name="connsiteX3" fmla="*/ 4860000 w 5066775"/>
              <a:gd name="connsiteY3" fmla="*/ 3240000 h 3240000"/>
              <a:gd name="connsiteX4" fmla="*/ 0 w 5066775"/>
              <a:gd name="connsiteY4" fmla="*/ 3240000 h 3240000"/>
              <a:gd name="connsiteX5" fmla="*/ 0 w 5066775"/>
              <a:gd name="connsiteY5" fmla="*/ 0 h 3240000"/>
              <a:gd name="connsiteX0" fmla="*/ 0 w 4860000"/>
              <a:gd name="connsiteY0" fmla="*/ 0 h 3240000"/>
              <a:gd name="connsiteX1" fmla="*/ 4860000 w 4860000"/>
              <a:gd name="connsiteY1" fmla="*/ 0 h 3240000"/>
              <a:gd name="connsiteX2" fmla="*/ 4605599 w 4860000"/>
              <a:gd name="connsiteY2" fmla="*/ 576599 h 3240000"/>
              <a:gd name="connsiteX3" fmla="*/ 4860000 w 4860000"/>
              <a:gd name="connsiteY3" fmla="*/ 3240000 h 3240000"/>
              <a:gd name="connsiteX4" fmla="*/ 0 w 4860000"/>
              <a:gd name="connsiteY4" fmla="*/ 3240000 h 3240000"/>
              <a:gd name="connsiteX5" fmla="*/ 0 w 4860000"/>
              <a:gd name="connsiteY5" fmla="*/ 0 h 3240000"/>
              <a:gd name="connsiteX0" fmla="*/ 0 w 4883895"/>
              <a:gd name="connsiteY0" fmla="*/ 0 h 3240000"/>
              <a:gd name="connsiteX1" fmla="*/ 4860000 w 4883895"/>
              <a:gd name="connsiteY1" fmla="*/ 0 h 3240000"/>
              <a:gd name="connsiteX2" fmla="*/ 4883895 w 4883895"/>
              <a:gd name="connsiteY2" fmla="*/ 520940 h 3240000"/>
              <a:gd name="connsiteX3" fmla="*/ 4860000 w 4883895"/>
              <a:gd name="connsiteY3" fmla="*/ 3240000 h 3240000"/>
              <a:gd name="connsiteX4" fmla="*/ 0 w 4883895"/>
              <a:gd name="connsiteY4" fmla="*/ 3240000 h 3240000"/>
              <a:gd name="connsiteX5" fmla="*/ 0 w 4883895"/>
              <a:gd name="connsiteY5" fmla="*/ 0 h 3240000"/>
              <a:gd name="connsiteX0" fmla="*/ 0 w 4895821"/>
              <a:gd name="connsiteY0" fmla="*/ 0 h 3240000"/>
              <a:gd name="connsiteX1" fmla="*/ 4860000 w 4895821"/>
              <a:gd name="connsiteY1" fmla="*/ 0 h 3240000"/>
              <a:gd name="connsiteX2" fmla="*/ 4895821 w 4895821"/>
              <a:gd name="connsiteY2" fmla="*/ 520940 h 3240000"/>
              <a:gd name="connsiteX3" fmla="*/ 4860000 w 4895821"/>
              <a:gd name="connsiteY3" fmla="*/ 3240000 h 3240000"/>
              <a:gd name="connsiteX4" fmla="*/ 0 w 4895821"/>
              <a:gd name="connsiteY4" fmla="*/ 3240000 h 3240000"/>
              <a:gd name="connsiteX5" fmla="*/ 0 w 4895821"/>
              <a:gd name="connsiteY5" fmla="*/ 0 h 3240000"/>
              <a:gd name="connsiteX0" fmla="*/ 0 w 4871968"/>
              <a:gd name="connsiteY0" fmla="*/ 0 h 3240000"/>
              <a:gd name="connsiteX1" fmla="*/ 4860000 w 4871968"/>
              <a:gd name="connsiteY1" fmla="*/ 0 h 3240000"/>
              <a:gd name="connsiteX2" fmla="*/ 4871968 w 4871968"/>
              <a:gd name="connsiteY2" fmla="*/ 524916 h 3240000"/>
              <a:gd name="connsiteX3" fmla="*/ 4860000 w 4871968"/>
              <a:gd name="connsiteY3" fmla="*/ 3240000 h 3240000"/>
              <a:gd name="connsiteX4" fmla="*/ 0 w 4871968"/>
              <a:gd name="connsiteY4" fmla="*/ 3240000 h 3240000"/>
              <a:gd name="connsiteX5" fmla="*/ 0 w 4871968"/>
              <a:gd name="connsiteY5" fmla="*/ 0 h 3240000"/>
              <a:gd name="connsiteX0" fmla="*/ 0 w 4871968"/>
              <a:gd name="connsiteY0" fmla="*/ 3799 h 3243799"/>
              <a:gd name="connsiteX1" fmla="*/ 4860000 w 4871968"/>
              <a:gd name="connsiteY1" fmla="*/ 3799 h 3243799"/>
              <a:gd name="connsiteX2" fmla="*/ 4858248 w 4871968"/>
              <a:gd name="connsiteY2" fmla="*/ 0 h 3243799"/>
              <a:gd name="connsiteX3" fmla="*/ 4871968 w 4871968"/>
              <a:gd name="connsiteY3" fmla="*/ 528715 h 3243799"/>
              <a:gd name="connsiteX4" fmla="*/ 4860000 w 4871968"/>
              <a:gd name="connsiteY4" fmla="*/ 3243799 h 3243799"/>
              <a:gd name="connsiteX5" fmla="*/ 0 w 4871968"/>
              <a:gd name="connsiteY5" fmla="*/ 3243799 h 3243799"/>
              <a:gd name="connsiteX6" fmla="*/ 0 w 4871968"/>
              <a:gd name="connsiteY6" fmla="*/ 3799 h 3243799"/>
              <a:gd name="connsiteX0" fmla="*/ 0 w 4871968"/>
              <a:gd name="connsiteY0" fmla="*/ 0 h 3240000"/>
              <a:gd name="connsiteX1" fmla="*/ 4860000 w 4871968"/>
              <a:gd name="connsiteY1" fmla="*/ 0 h 3240000"/>
              <a:gd name="connsiteX2" fmla="*/ 4627660 w 4871968"/>
              <a:gd name="connsiteY2" fmla="*/ 103544 h 3240000"/>
              <a:gd name="connsiteX3" fmla="*/ 4871968 w 4871968"/>
              <a:gd name="connsiteY3" fmla="*/ 524916 h 3240000"/>
              <a:gd name="connsiteX4" fmla="*/ 4860000 w 4871968"/>
              <a:gd name="connsiteY4" fmla="*/ 3240000 h 3240000"/>
              <a:gd name="connsiteX5" fmla="*/ 0 w 4871968"/>
              <a:gd name="connsiteY5" fmla="*/ 3240000 h 3240000"/>
              <a:gd name="connsiteX6" fmla="*/ 0 w 4871968"/>
              <a:gd name="connsiteY6" fmla="*/ 0 h 3240000"/>
              <a:gd name="connsiteX0" fmla="*/ 0 w 4871968"/>
              <a:gd name="connsiteY0" fmla="*/ 3975 h 3243975"/>
              <a:gd name="connsiteX1" fmla="*/ 4335214 w 4871968"/>
              <a:gd name="connsiteY1" fmla="*/ 0 h 3243975"/>
              <a:gd name="connsiteX2" fmla="*/ 4627660 w 4871968"/>
              <a:gd name="connsiteY2" fmla="*/ 107519 h 3243975"/>
              <a:gd name="connsiteX3" fmla="*/ 4871968 w 4871968"/>
              <a:gd name="connsiteY3" fmla="*/ 528891 h 3243975"/>
              <a:gd name="connsiteX4" fmla="*/ 4860000 w 4871968"/>
              <a:gd name="connsiteY4" fmla="*/ 3243975 h 3243975"/>
              <a:gd name="connsiteX5" fmla="*/ 0 w 4871968"/>
              <a:gd name="connsiteY5" fmla="*/ 3243975 h 3243975"/>
              <a:gd name="connsiteX6" fmla="*/ 0 w 4871968"/>
              <a:gd name="connsiteY6" fmla="*/ 3975 h 3243975"/>
              <a:gd name="connsiteX0" fmla="*/ 0 w 4871968"/>
              <a:gd name="connsiteY0" fmla="*/ 3975 h 3243975"/>
              <a:gd name="connsiteX1" fmla="*/ 4335214 w 4871968"/>
              <a:gd name="connsiteY1" fmla="*/ 0 h 3243975"/>
              <a:gd name="connsiteX2" fmla="*/ 4325511 w 4871968"/>
              <a:gd name="connsiteY2" fmla="*/ 540865 h 3243975"/>
              <a:gd name="connsiteX3" fmla="*/ 4871968 w 4871968"/>
              <a:gd name="connsiteY3" fmla="*/ 528891 h 3243975"/>
              <a:gd name="connsiteX4" fmla="*/ 4860000 w 4871968"/>
              <a:gd name="connsiteY4" fmla="*/ 3243975 h 3243975"/>
              <a:gd name="connsiteX5" fmla="*/ 0 w 4871968"/>
              <a:gd name="connsiteY5" fmla="*/ 3243975 h 3243975"/>
              <a:gd name="connsiteX6" fmla="*/ 0 w 4871968"/>
              <a:gd name="connsiteY6" fmla="*/ 3975 h 3243975"/>
              <a:gd name="connsiteX0" fmla="*/ 0 w 4871968"/>
              <a:gd name="connsiteY0" fmla="*/ 0 h 3240000"/>
              <a:gd name="connsiteX1" fmla="*/ 4331238 w 4871968"/>
              <a:gd name="connsiteY1" fmla="*/ 1 h 3240000"/>
              <a:gd name="connsiteX2" fmla="*/ 4325511 w 4871968"/>
              <a:gd name="connsiteY2" fmla="*/ 536890 h 3240000"/>
              <a:gd name="connsiteX3" fmla="*/ 4871968 w 4871968"/>
              <a:gd name="connsiteY3" fmla="*/ 524916 h 3240000"/>
              <a:gd name="connsiteX4" fmla="*/ 4860000 w 4871968"/>
              <a:gd name="connsiteY4" fmla="*/ 3240000 h 3240000"/>
              <a:gd name="connsiteX5" fmla="*/ 0 w 4871968"/>
              <a:gd name="connsiteY5" fmla="*/ 3240000 h 3240000"/>
              <a:gd name="connsiteX6" fmla="*/ 0 w 4871968"/>
              <a:gd name="connsiteY6" fmla="*/ 0 h 3240000"/>
              <a:gd name="connsiteX0" fmla="*/ 0 w 4867992"/>
              <a:gd name="connsiteY0" fmla="*/ 0 h 3240000"/>
              <a:gd name="connsiteX1" fmla="*/ 4331238 w 4867992"/>
              <a:gd name="connsiteY1" fmla="*/ 1 h 3240000"/>
              <a:gd name="connsiteX2" fmla="*/ 4325511 w 4867992"/>
              <a:gd name="connsiteY2" fmla="*/ 536890 h 3240000"/>
              <a:gd name="connsiteX3" fmla="*/ 4867992 w 4867992"/>
              <a:gd name="connsiteY3" fmla="*/ 532867 h 3240000"/>
              <a:gd name="connsiteX4" fmla="*/ 4860000 w 4867992"/>
              <a:gd name="connsiteY4" fmla="*/ 3240000 h 3240000"/>
              <a:gd name="connsiteX5" fmla="*/ 0 w 4867992"/>
              <a:gd name="connsiteY5" fmla="*/ 3240000 h 3240000"/>
              <a:gd name="connsiteX6" fmla="*/ 0 w 4867992"/>
              <a:gd name="connsiteY6" fmla="*/ 0 h 3240000"/>
              <a:gd name="connsiteX0" fmla="*/ 0 w 4867992"/>
              <a:gd name="connsiteY0" fmla="*/ 0 h 3240000"/>
              <a:gd name="connsiteX1" fmla="*/ 4331238 w 4867992"/>
              <a:gd name="connsiteY1" fmla="*/ 1 h 3240000"/>
              <a:gd name="connsiteX2" fmla="*/ 4333462 w 4867992"/>
              <a:gd name="connsiteY2" fmla="*/ 540866 h 3240000"/>
              <a:gd name="connsiteX3" fmla="*/ 4867992 w 4867992"/>
              <a:gd name="connsiteY3" fmla="*/ 532867 h 3240000"/>
              <a:gd name="connsiteX4" fmla="*/ 4860000 w 4867992"/>
              <a:gd name="connsiteY4" fmla="*/ 3240000 h 3240000"/>
              <a:gd name="connsiteX5" fmla="*/ 0 w 4867992"/>
              <a:gd name="connsiteY5" fmla="*/ 3240000 h 3240000"/>
              <a:gd name="connsiteX6" fmla="*/ 0 w 4867992"/>
              <a:gd name="connsiteY6" fmla="*/ 0 h 3240000"/>
              <a:gd name="connsiteX0" fmla="*/ 0 w 4867992"/>
              <a:gd name="connsiteY0" fmla="*/ 0 h 3240000"/>
              <a:gd name="connsiteX1" fmla="*/ 4331238 w 4867992"/>
              <a:gd name="connsiteY1" fmla="*/ 1 h 3240000"/>
              <a:gd name="connsiteX2" fmla="*/ 4333462 w 4867992"/>
              <a:gd name="connsiteY2" fmla="*/ 532914 h 3240000"/>
              <a:gd name="connsiteX3" fmla="*/ 4867992 w 4867992"/>
              <a:gd name="connsiteY3" fmla="*/ 532867 h 3240000"/>
              <a:gd name="connsiteX4" fmla="*/ 4860000 w 4867992"/>
              <a:gd name="connsiteY4" fmla="*/ 3240000 h 3240000"/>
              <a:gd name="connsiteX5" fmla="*/ 0 w 4867992"/>
              <a:gd name="connsiteY5" fmla="*/ 3240000 h 3240000"/>
              <a:gd name="connsiteX6" fmla="*/ 0 w 4867992"/>
              <a:gd name="connsiteY6" fmla="*/ 0 h 3240000"/>
              <a:gd name="connsiteX0" fmla="*/ 0 w 4860829"/>
              <a:gd name="connsiteY0" fmla="*/ 0 h 3240000"/>
              <a:gd name="connsiteX1" fmla="*/ 4331238 w 4860829"/>
              <a:gd name="connsiteY1" fmla="*/ 1 h 3240000"/>
              <a:gd name="connsiteX2" fmla="*/ 4333462 w 4860829"/>
              <a:gd name="connsiteY2" fmla="*/ 532914 h 3240000"/>
              <a:gd name="connsiteX3" fmla="*/ 4856065 w 4860829"/>
              <a:gd name="connsiteY3" fmla="*/ 536843 h 3240000"/>
              <a:gd name="connsiteX4" fmla="*/ 4860000 w 4860829"/>
              <a:gd name="connsiteY4" fmla="*/ 3240000 h 3240000"/>
              <a:gd name="connsiteX5" fmla="*/ 0 w 4860829"/>
              <a:gd name="connsiteY5" fmla="*/ 3240000 h 3240000"/>
              <a:gd name="connsiteX6" fmla="*/ 0 w 4860829"/>
              <a:gd name="connsiteY6" fmla="*/ 0 h 3240000"/>
              <a:gd name="connsiteX0" fmla="*/ 0 w 4861156"/>
              <a:gd name="connsiteY0" fmla="*/ 0 h 3240000"/>
              <a:gd name="connsiteX1" fmla="*/ 4331238 w 4861156"/>
              <a:gd name="connsiteY1" fmla="*/ 1 h 3240000"/>
              <a:gd name="connsiteX2" fmla="*/ 4333462 w 4861156"/>
              <a:gd name="connsiteY2" fmla="*/ 532914 h 3240000"/>
              <a:gd name="connsiteX3" fmla="*/ 4860041 w 4861156"/>
              <a:gd name="connsiteY3" fmla="*/ 536843 h 3240000"/>
              <a:gd name="connsiteX4" fmla="*/ 4860000 w 4861156"/>
              <a:gd name="connsiteY4" fmla="*/ 3240000 h 3240000"/>
              <a:gd name="connsiteX5" fmla="*/ 0 w 4861156"/>
              <a:gd name="connsiteY5" fmla="*/ 3240000 h 3240000"/>
              <a:gd name="connsiteX6" fmla="*/ 0 w 4861156"/>
              <a:gd name="connsiteY6" fmla="*/ 0 h 3240000"/>
              <a:gd name="connsiteX0" fmla="*/ 0 w 4861156"/>
              <a:gd name="connsiteY0" fmla="*/ 0 h 3240000"/>
              <a:gd name="connsiteX1" fmla="*/ 4331238 w 4861156"/>
              <a:gd name="connsiteY1" fmla="*/ 1 h 3240000"/>
              <a:gd name="connsiteX2" fmla="*/ 4333462 w 4861156"/>
              <a:gd name="connsiteY2" fmla="*/ 532914 h 3240000"/>
              <a:gd name="connsiteX3" fmla="*/ 4860041 w 4861156"/>
              <a:gd name="connsiteY3" fmla="*/ 532868 h 3240000"/>
              <a:gd name="connsiteX4" fmla="*/ 4860000 w 4861156"/>
              <a:gd name="connsiteY4" fmla="*/ 3240000 h 3240000"/>
              <a:gd name="connsiteX5" fmla="*/ 0 w 4861156"/>
              <a:gd name="connsiteY5" fmla="*/ 3240000 h 3240000"/>
              <a:gd name="connsiteX6" fmla="*/ 0 w 4861156"/>
              <a:gd name="connsiteY6" fmla="*/ 0 h 3240000"/>
              <a:gd name="connsiteX0" fmla="*/ 0 w 4861156"/>
              <a:gd name="connsiteY0" fmla="*/ 0 h 3240000"/>
              <a:gd name="connsiteX1" fmla="*/ 4331238 w 4861156"/>
              <a:gd name="connsiteY1" fmla="*/ 1 h 3240000"/>
              <a:gd name="connsiteX2" fmla="*/ 4333462 w 4861156"/>
              <a:gd name="connsiteY2" fmla="*/ 532914 h 3240000"/>
              <a:gd name="connsiteX3" fmla="*/ 4860041 w 4861156"/>
              <a:gd name="connsiteY3" fmla="*/ 532868 h 3240000"/>
              <a:gd name="connsiteX4" fmla="*/ 4860000 w 4861156"/>
              <a:gd name="connsiteY4" fmla="*/ 3240000 h 3240000"/>
              <a:gd name="connsiteX5" fmla="*/ 0 w 4861156"/>
              <a:gd name="connsiteY5" fmla="*/ 3240000 h 3240000"/>
              <a:gd name="connsiteX6" fmla="*/ 0 w 4861156"/>
              <a:gd name="connsiteY6" fmla="*/ 0 h 3240000"/>
              <a:gd name="connsiteX0" fmla="*/ 0 w 4861156"/>
              <a:gd name="connsiteY0" fmla="*/ 0 h 3240000"/>
              <a:gd name="connsiteX1" fmla="*/ 4335214 w 4861156"/>
              <a:gd name="connsiteY1" fmla="*/ 1 h 3240000"/>
              <a:gd name="connsiteX2" fmla="*/ 4333462 w 4861156"/>
              <a:gd name="connsiteY2" fmla="*/ 532914 h 3240000"/>
              <a:gd name="connsiteX3" fmla="*/ 4860041 w 4861156"/>
              <a:gd name="connsiteY3" fmla="*/ 532868 h 3240000"/>
              <a:gd name="connsiteX4" fmla="*/ 4860000 w 4861156"/>
              <a:gd name="connsiteY4" fmla="*/ 3240000 h 3240000"/>
              <a:gd name="connsiteX5" fmla="*/ 0 w 4861156"/>
              <a:gd name="connsiteY5" fmla="*/ 3240000 h 3240000"/>
              <a:gd name="connsiteX6" fmla="*/ 0 w 4861156"/>
              <a:gd name="connsiteY6" fmla="*/ 0 h 32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1156" h="3240000">
                <a:moveTo>
                  <a:pt x="0" y="0"/>
                </a:moveTo>
                <a:lnTo>
                  <a:pt x="4335214" y="1"/>
                </a:lnTo>
                <a:cubicBezTo>
                  <a:pt x="4335955" y="180289"/>
                  <a:pt x="4332721" y="352626"/>
                  <a:pt x="4333462" y="532914"/>
                </a:cubicBezTo>
                <a:lnTo>
                  <a:pt x="4860041" y="532868"/>
                </a:lnTo>
                <a:cubicBezTo>
                  <a:pt x="4856052" y="1437896"/>
                  <a:pt x="4863989" y="2334972"/>
                  <a:pt x="4860000" y="3240000"/>
                </a:cubicBezTo>
                <a:lnTo>
                  <a:pt x="0" y="3240000"/>
                </a:lnTo>
                <a:lnTo>
                  <a:pt x="0" y="0"/>
                </a:lnTo>
                <a:close/>
              </a:path>
            </a:pathLst>
          </a:custGeom>
          <a:solidFill>
            <a:srgbClr val="003366"/>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rgbClr val="FFFFFF"/>
              </a:solidFill>
              <a:effectLst/>
              <a:latin typeface="Calibri" panose="020F0502020204030204" pitchFamily="34" charset="0"/>
            </a:endParaRPr>
          </a:p>
        </p:txBody>
      </p:sp>
      <p:pic>
        <p:nvPicPr>
          <p:cNvPr id="4" name="Grafik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54999" y="3653513"/>
            <a:ext cx="828000" cy="828000"/>
          </a:xfrm>
          <a:prstGeom prst="rect">
            <a:avLst/>
          </a:prstGeom>
          <a:solidFill>
            <a:schemeClr val="bg1"/>
          </a:solidFill>
          <a:ln w="3175">
            <a:solidFill>
              <a:srgbClr val="555555"/>
            </a:solidFill>
          </a:ln>
        </p:spPr>
      </p:pic>
      <p:pic>
        <p:nvPicPr>
          <p:cNvPr id="6" name="Grafik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025436" y="7434882"/>
            <a:ext cx="1785230" cy="548832"/>
          </a:xfrm>
          <a:prstGeom prst="rect">
            <a:avLst/>
          </a:prstGeom>
        </p:spPr>
      </p:pic>
      <p:sp>
        <p:nvSpPr>
          <p:cNvPr id="9" name="Textplatzhalter 8"/>
          <p:cNvSpPr>
            <a:spLocks noGrp="1"/>
          </p:cNvSpPr>
          <p:nvPr>
            <p:ph type="body" sz="quarter" idx="10" hasCustomPrompt="1"/>
          </p:nvPr>
        </p:nvSpPr>
        <p:spPr>
          <a:xfrm>
            <a:off x="1079500" y="4587875"/>
            <a:ext cx="3817938" cy="492443"/>
          </a:xfrm>
        </p:spPr>
        <p:txBody>
          <a:bodyPr>
            <a:spAutoFit/>
          </a:bodyPr>
          <a:lstStyle>
            <a:lvl1pPr marL="0" indent="0" eaLnBrk="1" hangingPunct="1">
              <a:buNone/>
              <a:defRPr sz="3200" b="0">
                <a:solidFill>
                  <a:schemeClr val="bg1"/>
                </a:solidFill>
              </a:defRPr>
            </a:lvl1pPr>
          </a:lstStyle>
          <a:p>
            <a:pPr eaLnBrk="1" hangingPunct="1">
              <a:defRPr/>
            </a:pPr>
            <a:r>
              <a:rPr lang="de-DE" sz="3200" b="1" dirty="0">
                <a:solidFill>
                  <a:schemeClr val="bg1"/>
                </a:solidFill>
                <a:latin typeface="Calibri" panose="020F0502020204030204" pitchFamily="34" charset="0"/>
                <a:cs typeface="Arial" pitchFamily="34" charset="0"/>
              </a:rPr>
              <a:t>Headline</a:t>
            </a:r>
          </a:p>
        </p:txBody>
      </p:sp>
    </p:spTree>
    <p:extLst>
      <p:ext uri="{BB962C8B-B14F-4D97-AF65-F5344CB8AC3E}">
        <p14:creationId xmlns:p14="http://schemas.microsoft.com/office/powerpoint/2010/main" val="37260387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haltsverzeichnis">
    <p:spTree>
      <p:nvGrpSpPr>
        <p:cNvPr id="1" name=""/>
        <p:cNvGrpSpPr/>
        <p:nvPr/>
      </p:nvGrpSpPr>
      <p:grpSpPr>
        <a:xfrm>
          <a:off x="0" y="0"/>
          <a:ext cx="0" cy="0"/>
          <a:chOff x="0" y="0"/>
          <a:chExt cx="0" cy="0"/>
        </a:xfrm>
      </p:grpSpPr>
      <p:sp>
        <p:nvSpPr>
          <p:cNvPr id="2" name="Rectangle 73"/>
          <p:cNvSpPr>
            <a:spLocks noGrp="1" noChangeArrowheads="1"/>
          </p:cNvSpPr>
          <p:nvPr>
            <p:ph type="title" hasCustomPrompt="1"/>
          </p:nvPr>
        </p:nvSpPr>
        <p:spPr bwMode="auto">
          <a:xfrm>
            <a:off x="1079500" y="881064"/>
            <a:ext cx="6121400" cy="6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e-DE" noProof="0" dirty="0"/>
              <a:t>Agenda</a:t>
            </a:r>
          </a:p>
        </p:txBody>
      </p:sp>
      <p:sp>
        <p:nvSpPr>
          <p:cNvPr id="3" name="Text Box 95"/>
          <p:cNvSpPr txBox="1">
            <a:spLocks noChangeArrowheads="1"/>
          </p:cNvSpPr>
          <p:nvPr userDrawn="1"/>
        </p:nvSpPr>
        <p:spPr bwMode="auto">
          <a:xfrm>
            <a:off x="1080221" y="146082"/>
            <a:ext cx="5760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tx1"/>
                </a:solidFill>
                <a:latin typeface="TheSans B5 Plain" pitchFamily="34" charset="0"/>
              </a:defRPr>
            </a:lvl1pPr>
            <a:lvl2pPr marL="742950" indent="-285750">
              <a:defRPr sz="1600">
                <a:solidFill>
                  <a:schemeClr val="tx1"/>
                </a:solidFill>
                <a:latin typeface="TheSans B5 Plain" pitchFamily="34" charset="0"/>
              </a:defRPr>
            </a:lvl2pPr>
            <a:lvl3pPr marL="1143000" indent="-228600">
              <a:defRPr sz="1600">
                <a:solidFill>
                  <a:schemeClr val="tx1"/>
                </a:solidFill>
                <a:latin typeface="TheSans B5 Plain" pitchFamily="34" charset="0"/>
              </a:defRPr>
            </a:lvl3pPr>
            <a:lvl4pPr marL="1600200" indent="-228600">
              <a:defRPr sz="1600">
                <a:solidFill>
                  <a:schemeClr val="tx1"/>
                </a:solidFill>
                <a:latin typeface="TheSans B5 Plain" pitchFamily="34" charset="0"/>
              </a:defRPr>
            </a:lvl4pPr>
            <a:lvl5pPr marL="2057400" indent="-228600">
              <a:defRPr sz="1600">
                <a:solidFill>
                  <a:schemeClr val="tx1"/>
                </a:solidFill>
                <a:latin typeface="TheSans B5 Plain" pitchFamily="34" charset="0"/>
              </a:defRPr>
            </a:lvl5pPr>
            <a:lvl6pPr marL="2514600" indent="-228600" eaLnBrk="0" fontAlgn="base" hangingPunct="0">
              <a:spcBef>
                <a:spcPct val="0"/>
              </a:spcBef>
              <a:spcAft>
                <a:spcPct val="0"/>
              </a:spcAft>
              <a:defRPr sz="1600">
                <a:solidFill>
                  <a:schemeClr val="tx1"/>
                </a:solidFill>
                <a:latin typeface="TheSans B5 Plain" pitchFamily="34" charset="0"/>
              </a:defRPr>
            </a:lvl6pPr>
            <a:lvl7pPr marL="2971800" indent="-228600" eaLnBrk="0" fontAlgn="base" hangingPunct="0">
              <a:spcBef>
                <a:spcPct val="0"/>
              </a:spcBef>
              <a:spcAft>
                <a:spcPct val="0"/>
              </a:spcAft>
              <a:defRPr sz="1600">
                <a:solidFill>
                  <a:schemeClr val="tx1"/>
                </a:solidFill>
                <a:latin typeface="TheSans B5 Plain" pitchFamily="34" charset="0"/>
              </a:defRPr>
            </a:lvl7pPr>
            <a:lvl8pPr marL="3429000" indent="-228600" eaLnBrk="0" fontAlgn="base" hangingPunct="0">
              <a:spcBef>
                <a:spcPct val="0"/>
              </a:spcBef>
              <a:spcAft>
                <a:spcPct val="0"/>
              </a:spcAft>
              <a:defRPr sz="1600">
                <a:solidFill>
                  <a:schemeClr val="tx1"/>
                </a:solidFill>
                <a:latin typeface="TheSans B5 Plain" pitchFamily="34" charset="0"/>
              </a:defRPr>
            </a:lvl8pPr>
            <a:lvl9pPr marL="3886200" indent="-228600" eaLnBrk="0" fontAlgn="base" hangingPunct="0">
              <a:spcBef>
                <a:spcPct val="0"/>
              </a:spcBef>
              <a:spcAft>
                <a:spcPct val="0"/>
              </a:spcAft>
              <a:defRPr sz="1600">
                <a:solidFill>
                  <a:schemeClr val="tx1"/>
                </a:solidFill>
                <a:latin typeface="TheSans B5 Plain" pitchFamily="34" charset="0"/>
              </a:defRPr>
            </a:lvl9pPr>
          </a:lstStyle>
          <a:p>
            <a:fld id="{CFB4444E-410E-4783-BF5C-57F0F45C35F9}" type="slidenum">
              <a:rPr lang="de-DE" altLang="en-US" sz="1600" smtClean="0">
                <a:solidFill>
                  <a:srgbClr val="555555"/>
                </a:solidFill>
                <a:latin typeface="Calibri" panose="020F0502020204030204" pitchFamily="34" charset="0"/>
              </a:rPr>
              <a:pPr/>
              <a:t>‹Nr.›</a:t>
            </a:fld>
            <a:endParaRPr lang="de-DE" altLang="de-DE" dirty="0">
              <a:solidFill>
                <a:srgbClr val="555555"/>
              </a:solidFill>
              <a:latin typeface="Calibri" panose="020F0502020204030204" pitchFamily="34" charset="0"/>
            </a:endParaRPr>
          </a:p>
        </p:txBody>
      </p:sp>
      <p:sp>
        <p:nvSpPr>
          <p:cNvPr id="4" name="Text Box 95"/>
          <p:cNvSpPr txBox="1">
            <a:spLocks noChangeArrowheads="1"/>
          </p:cNvSpPr>
          <p:nvPr userDrawn="1"/>
        </p:nvSpPr>
        <p:spPr bwMode="auto">
          <a:xfrm>
            <a:off x="1338766" y="143284"/>
            <a:ext cx="4321175" cy="2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a:defRPr sz="1600">
                <a:solidFill>
                  <a:schemeClr val="tx1"/>
                </a:solidFill>
                <a:latin typeface="TheSans B5 Plain" pitchFamily="34" charset="0"/>
              </a:defRPr>
            </a:lvl1pPr>
            <a:lvl2pPr marL="742950" indent="-285750">
              <a:defRPr sz="1600">
                <a:solidFill>
                  <a:schemeClr val="tx1"/>
                </a:solidFill>
                <a:latin typeface="TheSans B5 Plain" pitchFamily="34" charset="0"/>
              </a:defRPr>
            </a:lvl2pPr>
            <a:lvl3pPr marL="1143000" indent="-228600">
              <a:defRPr sz="1600">
                <a:solidFill>
                  <a:schemeClr val="tx1"/>
                </a:solidFill>
                <a:latin typeface="TheSans B5 Plain" pitchFamily="34" charset="0"/>
              </a:defRPr>
            </a:lvl3pPr>
            <a:lvl4pPr marL="1600200" indent="-228600">
              <a:defRPr sz="1600">
                <a:solidFill>
                  <a:schemeClr val="tx1"/>
                </a:solidFill>
                <a:latin typeface="TheSans B5 Plain" pitchFamily="34" charset="0"/>
              </a:defRPr>
            </a:lvl4pPr>
            <a:lvl5pPr marL="2057400" indent="-228600">
              <a:defRPr sz="1600">
                <a:solidFill>
                  <a:schemeClr val="tx1"/>
                </a:solidFill>
                <a:latin typeface="TheSans B5 Plain" pitchFamily="34" charset="0"/>
              </a:defRPr>
            </a:lvl5pPr>
            <a:lvl6pPr marL="2514600" indent="-228600" eaLnBrk="0" fontAlgn="base" hangingPunct="0">
              <a:spcBef>
                <a:spcPct val="0"/>
              </a:spcBef>
              <a:spcAft>
                <a:spcPct val="0"/>
              </a:spcAft>
              <a:defRPr sz="1600">
                <a:solidFill>
                  <a:schemeClr val="tx1"/>
                </a:solidFill>
                <a:latin typeface="TheSans B5 Plain" pitchFamily="34" charset="0"/>
              </a:defRPr>
            </a:lvl6pPr>
            <a:lvl7pPr marL="2971800" indent="-228600" eaLnBrk="0" fontAlgn="base" hangingPunct="0">
              <a:spcBef>
                <a:spcPct val="0"/>
              </a:spcBef>
              <a:spcAft>
                <a:spcPct val="0"/>
              </a:spcAft>
              <a:defRPr sz="1600">
                <a:solidFill>
                  <a:schemeClr val="tx1"/>
                </a:solidFill>
                <a:latin typeface="TheSans B5 Plain" pitchFamily="34" charset="0"/>
              </a:defRPr>
            </a:lvl7pPr>
            <a:lvl8pPr marL="3429000" indent="-228600" eaLnBrk="0" fontAlgn="base" hangingPunct="0">
              <a:spcBef>
                <a:spcPct val="0"/>
              </a:spcBef>
              <a:spcAft>
                <a:spcPct val="0"/>
              </a:spcAft>
              <a:defRPr sz="1600">
                <a:solidFill>
                  <a:schemeClr val="tx1"/>
                </a:solidFill>
                <a:latin typeface="TheSans B5 Plain" pitchFamily="34" charset="0"/>
              </a:defRPr>
            </a:lvl8pPr>
            <a:lvl9pPr marL="3886200" indent="-228600" eaLnBrk="0" fontAlgn="base" hangingPunct="0">
              <a:spcBef>
                <a:spcPct val="0"/>
              </a:spcBef>
              <a:spcAft>
                <a:spcPct val="0"/>
              </a:spcAft>
              <a:defRPr sz="1600">
                <a:solidFill>
                  <a:schemeClr val="tx1"/>
                </a:solidFill>
                <a:latin typeface="TheSans B5 Plain" pitchFamily="34" charset="0"/>
              </a:defRPr>
            </a:lvl9pPr>
          </a:lstStyle>
          <a:p>
            <a:r>
              <a:rPr lang="de-DE" sz="1600" dirty="0" smtClean="0">
                <a:solidFill>
                  <a:srgbClr val="555555"/>
                </a:solidFill>
                <a:latin typeface="Calibri" panose="020F0502020204030204" pitchFamily="34" charset="0"/>
              </a:rPr>
              <a:t>｜</a:t>
            </a:r>
            <a:r>
              <a:rPr lang="de-DE" altLang="de-DE" sz="1600" cap="none" baseline="0" dirty="0" smtClean="0">
                <a:solidFill>
                  <a:srgbClr val="555555"/>
                </a:solidFill>
                <a:latin typeface="Calibri" panose="020F0502020204030204" pitchFamily="34" charset="0"/>
              </a:rPr>
              <a:t>Kirchenstiftung Donaustauf</a:t>
            </a:r>
            <a:endParaRPr lang="de-DE" altLang="de-DE" sz="1600" dirty="0">
              <a:solidFill>
                <a:srgbClr val="555555"/>
              </a:solidFill>
              <a:latin typeface="Calibri" panose="020F0502020204030204" pitchFamily="34" charset="0"/>
            </a:endParaRPr>
          </a:p>
        </p:txBody>
      </p:sp>
      <p:sp>
        <p:nvSpPr>
          <p:cNvPr id="17" name="Datumsplatzhalter 16"/>
          <p:cNvSpPr>
            <a:spLocks noGrp="1"/>
          </p:cNvSpPr>
          <p:nvPr>
            <p:ph type="dt" sz="half" idx="10"/>
          </p:nvPr>
        </p:nvSpPr>
        <p:spPr/>
        <p:txBody>
          <a:bodyPr/>
          <a:lstStyle/>
          <a:p>
            <a:pPr>
              <a:defRPr/>
            </a:pPr>
            <a:fld id="{FE9E015E-DE0C-404E-A2AC-C0D0B607B01D}" type="datetime1">
              <a:rPr lang="de-DE" altLang="en-US" smtClean="0"/>
              <a:pPr>
                <a:defRPr/>
              </a:pPr>
              <a:t>19.04.2021</a:t>
            </a:fld>
            <a:endParaRPr lang="de-DE" altLang="en-US" dirty="0"/>
          </a:p>
        </p:txBody>
      </p:sp>
      <p:sp>
        <p:nvSpPr>
          <p:cNvPr id="18" name="Textplatzhalter 17"/>
          <p:cNvSpPr>
            <a:spLocks noGrp="1"/>
          </p:cNvSpPr>
          <p:nvPr>
            <p:ph type="body" sz="quarter" idx="11" hasCustomPrompt="1"/>
          </p:nvPr>
        </p:nvSpPr>
        <p:spPr>
          <a:xfrm>
            <a:off x="1800225" y="1890266"/>
            <a:ext cx="6120755" cy="541338"/>
          </a:xfrm>
        </p:spPr>
        <p:txBody>
          <a:bodyPr lIns="180000" tIns="180000" rIns="180000" bIns="180000" anchor="ctr" anchorCtr="0"/>
          <a:lstStyle>
            <a:lvl1pPr marL="0" indent="0">
              <a:buNone/>
              <a:defRPr sz="2400" baseline="0"/>
            </a:lvl1pPr>
          </a:lstStyle>
          <a:p>
            <a:pPr lvl="0"/>
            <a:r>
              <a:rPr lang="de-DE" dirty="0" smtClean="0"/>
              <a:t>Allgemeine Information zur Arbeitssicherheit</a:t>
            </a:r>
            <a:endParaRPr lang="de-DE" dirty="0"/>
          </a:p>
        </p:txBody>
      </p:sp>
      <p:sp>
        <p:nvSpPr>
          <p:cNvPr id="19" name="Textplatzhalter 17"/>
          <p:cNvSpPr>
            <a:spLocks noGrp="1"/>
          </p:cNvSpPr>
          <p:nvPr>
            <p:ph type="body" sz="quarter" idx="12" hasCustomPrompt="1"/>
          </p:nvPr>
        </p:nvSpPr>
        <p:spPr>
          <a:xfrm>
            <a:off x="1800225" y="2795592"/>
            <a:ext cx="5400675" cy="541338"/>
          </a:xfrm>
        </p:spPr>
        <p:txBody>
          <a:bodyPr lIns="180000" tIns="180000" rIns="180000" bIns="180000" anchor="ctr" anchorCtr="0"/>
          <a:lstStyle>
            <a:lvl1pPr marL="0" indent="0">
              <a:buNone/>
              <a:defRPr sz="2400" baseline="0"/>
            </a:lvl1pPr>
          </a:lstStyle>
          <a:p>
            <a:pPr lvl="0"/>
            <a:r>
              <a:rPr lang="de-DE" dirty="0"/>
              <a:t>Punkt 2</a:t>
            </a:r>
          </a:p>
        </p:txBody>
      </p:sp>
      <p:sp>
        <p:nvSpPr>
          <p:cNvPr id="20" name="Textplatzhalter 17"/>
          <p:cNvSpPr>
            <a:spLocks noGrp="1"/>
          </p:cNvSpPr>
          <p:nvPr>
            <p:ph type="body" sz="quarter" idx="13" hasCustomPrompt="1"/>
          </p:nvPr>
        </p:nvSpPr>
        <p:spPr>
          <a:xfrm>
            <a:off x="1800225" y="3700918"/>
            <a:ext cx="5400675" cy="541338"/>
          </a:xfrm>
        </p:spPr>
        <p:txBody>
          <a:bodyPr lIns="180000" tIns="180000" rIns="180000" bIns="180000" anchor="ctr" anchorCtr="0"/>
          <a:lstStyle>
            <a:lvl1pPr marL="0" indent="0">
              <a:buNone/>
              <a:defRPr sz="2400" baseline="0"/>
            </a:lvl1pPr>
          </a:lstStyle>
          <a:p>
            <a:pPr lvl="0"/>
            <a:r>
              <a:rPr lang="de-DE" dirty="0"/>
              <a:t>Punkt 3</a:t>
            </a:r>
          </a:p>
        </p:txBody>
      </p:sp>
      <p:sp>
        <p:nvSpPr>
          <p:cNvPr id="21" name="Textplatzhalter 17"/>
          <p:cNvSpPr>
            <a:spLocks noGrp="1"/>
          </p:cNvSpPr>
          <p:nvPr>
            <p:ph type="body" sz="quarter" idx="14" hasCustomPrompt="1"/>
          </p:nvPr>
        </p:nvSpPr>
        <p:spPr>
          <a:xfrm>
            <a:off x="1800225" y="4606244"/>
            <a:ext cx="5400675" cy="541338"/>
          </a:xfrm>
        </p:spPr>
        <p:txBody>
          <a:bodyPr lIns="180000" tIns="180000" rIns="180000" bIns="180000" anchor="ctr" anchorCtr="0"/>
          <a:lstStyle>
            <a:lvl1pPr marL="0" indent="0">
              <a:buNone/>
              <a:defRPr sz="2400" baseline="0"/>
            </a:lvl1pPr>
          </a:lstStyle>
          <a:p>
            <a:pPr lvl="0"/>
            <a:r>
              <a:rPr lang="de-DE" dirty="0"/>
              <a:t>Punkt 4</a:t>
            </a:r>
          </a:p>
        </p:txBody>
      </p:sp>
      <p:sp>
        <p:nvSpPr>
          <p:cNvPr id="22" name="Textplatzhalter 17"/>
          <p:cNvSpPr>
            <a:spLocks noGrp="1"/>
          </p:cNvSpPr>
          <p:nvPr>
            <p:ph type="body" sz="quarter" idx="15" hasCustomPrompt="1"/>
          </p:nvPr>
        </p:nvSpPr>
        <p:spPr>
          <a:xfrm>
            <a:off x="1800225" y="5511571"/>
            <a:ext cx="5400675" cy="541338"/>
          </a:xfrm>
        </p:spPr>
        <p:txBody>
          <a:bodyPr lIns="180000" tIns="180000" rIns="180000" bIns="180000" anchor="ctr" anchorCtr="0"/>
          <a:lstStyle>
            <a:lvl1pPr marL="0" indent="0">
              <a:buNone/>
              <a:defRPr sz="2400" baseline="0"/>
            </a:lvl1pPr>
          </a:lstStyle>
          <a:p>
            <a:pPr lvl="0"/>
            <a:r>
              <a:rPr lang="de-DE" dirty="0"/>
              <a:t>Punkt 5</a:t>
            </a:r>
          </a:p>
        </p:txBody>
      </p:sp>
      <p:sp>
        <p:nvSpPr>
          <p:cNvPr id="23" name="Textplatzhalter 17"/>
          <p:cNvSpPr>
            <a:spLocks noGrp="1"/>
          </p:cNvSpPr>
          <p:nvPr>
            <p:ph type="body" sz="quarter" idx="16" hasCustomPrompt="1"/>
          </p:nvPr>
        </p:nvSpPr>
        <p:spPr bwMode="invGray">
          <a:xfrm>
            <a:off x="1079500" y="1890266"/>
            <a:ext cx="540000" cy="541338"/>
          </a:xfrm>
          <a:solidFill>
            <a:srgbClr val="0060AD"/>
          </a:solidFill>
        </p:spPr>
        <p:txBody>
          <a:bodyPr lIns="180000" tIns="180000" rIns="180000" bIns="180000" anchor="ctr" anchorCtr="0"/>
          <a:lstStyle>
            <a:lvl1pPr marL="0" indent="0">
              <a:buNone/>
              <a:defRPr sz="2400" baseline="0">
                <a:solidFill>
                  <a:schemeClr val="bg1"/>
                </a:solidFill>
              </a:defRPr>
            </a:lvl1pPr>
          </a:lstStyle>
          <a:p>
            <a:pPr lvl="0"/>
            <a:r>
              <a:rPr lang="de-DE" dirty="0"/>
              <a:t>1</a:t>
            </a:r>
          </a:p>
        </p:txBody>
      </p:sp>
      <p:sp>
        <p:nvSpPr>
          <p:cNvPr id="24" name="Textplatzhalter 17"/>
          <p:cNvSpPr>
            <a:spLocks noGrp="1"/>
          </p:cNvSpPr>
          <p:nvPr>
            <p:ph type="body" sz="quarter" idx="17" hasCustomPrompt="1"/>
          </p:nvPr>
        </p:nvSpPr>
        <p:spPr bwMode="invGray">
          <a:xfrm>
            <a:off x="1079500" y="2795592"/>
            <a:ext cx="540000" cy="541338"/>
          </a:xfrm>
          <a:solidFill>
            <a:srgbClr val="0060AD"/>
          </a:solidFill>
        </p:spPr>
        <p:txBody>
          <a:bodyPr lIns="180000" tIns="180000" rIns="180000" bIns="180000" anchor="ctr" anchorCtr="0"/>
          <a:lstStyle>
            <a:lvl1pPr marL="0" indent="0">
              <a:buNone/>
              <a:defRPr sz="2400" baseline="0">
                <a:solidFill>
                  <a:schemeClr val="bg1"/>
                </a:solidFill>
              </a:defRPr>
            </a:lvl1pPr>
          </a:lstStyle>
          <a:p>
            <a:pPr lvl="0"/>
            <a:r>
              <a:rPr lang="de-DE" dirty="0"/>
              <a:t>2</a:t>
            </a:r>
          </a:p>
        </p:txBody>
      </p:sp>
      <p:sp>
        <p:nvSpPr>
          <p:cNvPr id="25" name="Textplatzhalter 17"/>
          <p:cNvSpPr>
            <a:spLocks noGrp="1"/>
          </p:cNvSpPr>
          <p:nvPr>
            <p:ph type="body" sz="quarter" idx="18" hasCustomPrompt="1"/>
          </p:nvPr>
        </p:nvSpPr>
        <p:spPr bwMode="invGray">
          <a:xfrm>
            <a:off x="1079500" y="3700918"/>
            <a:ext cx="540000" cy="541338"/>
          </a:xfrm>
          <a:solidFill>
            <a:srgbClr val="0060AD"/>
          </a:solidFill>
        </p:spPr>
        <p:txBody>
          <a:bodyPr lIns="180000" tIns="180000" rIns="180000" bIns="180000" anchor="ctr" anchorCtr="0"/>
          <a:lstStyle>
            <a:lvl1pPr marL="0" indent="0">
              <a:buNone/>
              <a:defRPr sz="2400" baseline="0">
                <a:solidFill>
                  <a:schemeClr val="bg1"/>
                </a:solidFill>
              </a:defRPr>
            </a:lvl1pPr>
          </a:lstStyle>
          <a:p>
            <a:pPr lvl="0"/>
            <a:r>
              <a:rPr lang="de-DE" dirty="0"/>
              <a:t>3</a:t>
            </a:r>
          </a:p>
        </p:txBody>
      </p:sp>
      <p:sp>
        <p:nvSpPr>
          <p:cNvPr id="26" name="Textplatzhalter 17"/>
          <p:cNvSpPr>
            <a:spLocks noGrp="1"/>
          </p:cNvSpPr>
          <p:nvPr>
            <p:ph type="body" sz="quarter" idx="19" hasCustomPrompt="1"/>
          </p:nvPr>
        </p:nvSpPr>
        <p:spPr bwMode="invGray">
          <a:xfrm>
            <a:off x="1079500" y="4606244"/>
            <a:ext cx="540000" cy="541338"/>
          </a:xfrm>
          <a:solidFill>
            <a:srgbClr val="0060AD"/>
          </a:solidFill>
        </p:spPr>
        <p:txBody>
          <a:bodyPr lIns="180000" tIns="180000" rIns="180000" bIns="180000" anchor="ctr" anchorCtr="0"/>
          <a:lstStyle>
            <a:lvl1pPr marL="0" indent="0">
              <a:buNone/>
              <a:defRPr sz="2400" baseline="0">
                <a:solidFill>
                  <a:schemeClr val="bg1"/>
                </a:solidFill>
              </a:defRPr>
            </a:lvl1pPr>
          </a:lstStyle>
          <a:p>
            <a:pPr lvl="0"/>
            <a:r>
              <a:rPr lang="de-DE" dirty="0"/>
              <a:t>4</a:t>
            </a:r>
          </a:p>
        </p:txBody>
      </p:sp>
      <p:sp>
        <p:nvSpPr>
          <p:cNvPr id="27" name="Textplatzhalter 17"/>
          <p:cNvSpPr>
            <a:spLocks noGrp="1"/>
          </p:cNvSpPr>
          <p:nvPr>
            <p:ph type="body" sz="quarter" idx="20" hasCustomPrompt="1"/>
          </p:nvPr>
        </p:nvSpPr>
        <p:spPr bwMode="invGray">
          <a:xfrm>
            <a:off x="1079500" y="5511571"/>
            <a:ext cx="540000" cy="541338"/>
          </a:xfrm>
          <a:solidFill>
            <a:srgbClr val="0060AD"/>
          </a:solidFill>
        </p:spPr>
        <p:txBody>
          <a:bodyPr lIns="180000" tIns="180000" rIns="180000" bIns="180000" anchor="ctr" anchorCtr="0"/>
          <a:lstStyle>
            <a:lvl1pPr marL="0" indent="0">
              <a:buNone/>
              <a:defRPr sz="2400" baseline="0">
                <a:solidFill>
                  <a:schemeClr val="bg1"/>
                </a:solidFill>
              </a:defRPr>
            </a:lvl1pPr>
          </a:lstStyle>
          <a:p>
            <a:pPr lvl="0"/>
            <a:r>
              <a:rPr lang="de-DE" dirty="0"/>
              <a:t>5</a:t>
            </a:r>
          </a:p>
        </p:txBody>
      </p:sp>
    </p:spTree>
    <p:extLst>
      <p:ext uri="{BB962C8B-B14F-4D97-AF65-F5344CB8AC3E}">
        <p14:creationId xmlns:p14="http://schemas.microsoft.com/office/powerpoint/2010/main" val="68792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17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79500" y="1889125"/>
            <a:ext cx="6175375" cy="5329238"/>
          </a:xfrm>
        </p:spPr>
        <p:txBody>
          <a:bodyPr/>
          <a:lstStyle>
            <a:lvl1pPr>
              <a:defRPr sz="1800"/>
            </a:lvl1pPr>
            <a:lvl2pPr>
              <a:defRPr sz="1800"/>
            </a:lvl2pPr>
            <a:lvl3pPr marL="1285875" indent="0">
              <a:buNone/>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p:txBody>
      </p:sp>
      <p:sp>
        <p:nvSpPr>
          <p:cNvPr id="4" name="Inhaltsplatzhalter 3"/>
          <p:cNvSpPr>
            <a:spLocks noGrp="1"/>
          </p:cNvSpPr>
          <p:nvPr>
            <p:ph sz="half" idx="2"/>
          </p:nvPr>
        </p:nvSpPr>
        <p:spPr>
          <a:xfrm>
            <a:off x="7488238" y="1889125"/>
            <a:ext cx="6176962" cy="5329238"/>
          </a:xfrm>
        </p:spPr>
        <p:txBody>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p:txBody>
      </p:sp>
      <p:sp>
        <p:nvSpPr>
          <p:cNvPr id="5" name="Rectangle 63"/>
          <p:cNvSpPr>
            <a:spLocks noGrp="1" noChangeArrowheads="1"/>
          </p:cNvSpPr>
          <p:nvPr>
            <p:ph type="dt" sz="half" idx="10"/>
          </p:nvPr>
        </p:nvSpPr>
        <p:spPr>
          <a:ln/>
        </p:spPr>
        <p:txBody>
          <a:bodyPr/>
          <a:lstStyle>
            <a:lvl1pPr>
              <a:defRPr/>
            </a:lvl1pPr>
          </a:lstStyle>
          <a:p>
            <a:pPr>
              <a:defRPr/>
            </a:pPr>
            <a:fld id="{39C8607C-3B46-4018-8540-E19FA97BE2E0}" type="datetime1">
              <a:rPr lang="de-DE" altLang="en-US" smtClean="0"/>
              <a:pPr>
                <a:defRPr/>
              </a:pPr>
              <a:t>19.04.2021</a:t>
            </a:fld>
            <a:endParaRPr lang="de-DE" altLang="en-US" dirty="0"/>
          </a:p>
        </p:txBody>
      </p:sp>
    </p:spTree>
    <p:extLst>
      <p:ext uri="{BB962C8B-B14F-4D97-AF65-F5344CB8AC3E}">
        <p14:creationId xmlns:p14="http://schemas.microsoft.com/office/powerpoint/2010/main" val="18817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499" y="1889124"/>
            <a:ext cx="6481763"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
        <p:nvSpPr>
          <p:cNvPr id="5" name="Inhaltsplatzhalter 2"/>
          <p:cNvSpPr>
            <a:spLocks noGrp="1"/>
          </p:cNvSpPr>
          <p:nvPr>
            <p:ph idx="11"/>
          </p:nvPr>
        </p:nvSpPr>
        <p:spPr>
          <a:xfrm>
            <a:off x="8424862" y="1889124"/>
            <a:ext cx="5400675" cy="5400675"/>
          </a:xfrm>
        </p:spPr>
        <p:txBody>
          <a:bodyPr/>
          <a:lstStyle>
            <a:lvl1pPr>
              <a:defRPr/>
            </a:lvl1pPr>
            <a:lvl2pPr>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89653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8" name="Inhaltsplatzhalter 2"/>
          <p:cNvSpPr>
            <a:spLocks noGrp="1"/>
          </p:cNvSpPr>
          <p:nvPr>
            <p:ph idx="12"/>
          </p:nvPr>
        </p:nvSpPr>
        <p:spPr>
          <a:xfrm>
            <a:off x="8424862" y="4620388"/>
            <a:ext cx="5400675" cy="2665414"/>
          </a:xfrm>
        </p:spPr>
        <p:txBody>
          <a:bodyPr/>
          <a:lstStyle>
            <a:lvl1pPr>
              <a:defRPr/>
            </a:lvl1pPr>
            <a:lvl2pPr>
              <a:defRPr/>
            </a:lvl2pPr>
          </a:lstStyle>
          <a:p>
            <a:pPr lvl="0"/>
            <a:r>
              <a:rPr lang="de-DE"/>
              <a:t>Mastertextformat bearbeiten</a:t>
            </a:r>
          </a:p>
          <a:p>
            <a:pPr lvl="1"/>
            <a:r>
              <a:rPr lang="de-DE"/>
              <a:t>Zweite Ebene</a:t>
            </a:r>
          </a:p>
        </p:txBody>
      </p:sp>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499" y="1889124"/>
            <a:ext cx="6481763"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
        <p:nvSpPr>
          <p:cNvPr id="5" name="Inhaltsplatzhalter 2"/>
          <p:cNvSpPr>
            <a:spLocks noGrp="1"/>
          </p:cNvSpPr>
          <p:nvPr>
            <p:ph idx="11"/>
          </p:nvPr>
        </p:nvSpPr>
        <p:spPr>
          <a:xfrm>
            <a:off x="8424862" y="1889125"/>
            <a:ext cx="5400675" cy="2665414"/>
          </a:xfrm>
        </p:spPr>
        <p:txBody>
          <a:bodyPr/>
          <a:lstStyle>
            <a:lvl1pPr>
              <a:defRPr/>
            </a:lvl1pPr>
            <a:lvl2pPr>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24889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11" name="Inhaltsplatzhalter 2"/>
          <p:cNvSpPr>
            <a:spLocks noGrp="1"/>
          </p:cNvSpPr>
          <p:nvPr>
            <p:ph idx="13"/>
          </p:nvPr>
        </p:nvSpPr>
        <p:spPr>
          <a:xfrm>
            <a:off x="11161711" y="4620388"/>
            <a:ext cx="2663826" cy="2665414"/>
          </a:xfrm>
        </p:spPr>
        <p:txBody>
          <a:bodyPr/>
          <a:lstStyle>
            <a:lvl1pPr>
              <a:defRPr/>
            </a:lvl1pPr>
            <a:lvl2pPr>
              <a:defRPr/>
            </a:lvl2pPr>
          </a:lstStyle>
          <a:p>
            <a:pPr lvl="0"/>
            <a:r>
              <a:rPr lang="de-DE"/>
              <a:t>Mastertextformat bearbeiten</a:t>
            </a:r>
          </a:p>
          <a:p>
            <a:pPr lvl="1"/>
            <a:r>
              <a:rPr lang="de-DE"/>
              <a:t>Zweite Ebene</a:t>
            </a:r>
          </a:p>
        </p:txBody>
      </p:sp>
      <p:sp>
        <p:nvSpPr>
          <p:cNvPr id="8" name="Inhaltsplatzhalter 2"/>
          <p:cNvSpPr>
            <a:spLocks noGrp="1"/>
          </p:cNvSpPr>
          <p:nvPr>
            <p:ph idx="12"/>
          </p:nvPr>
        </p:nvSpPr>
        <p:spPr>
          <a:xfrm>
            <a:off x="8424863" y="4620388"/>
            <a:ext cx="2663826" cy="2665414"/>
          </a:xfrm>
        </p:spPr>
        <p:txBody>
          <a:bodyPr/>
          <a:lstStyle>
            <a:lvl1pPr>
              <a:defRPr/>
            </a:lvl1pPr>
            <a:lvl2pPr>
              <a:defRPr/>
            </a:lvl2pPr>
          </a:lstStyle>
          <a:p>
            <a:pPr lvl="0"/>
            <a:r>
              <a:rPr lang="de-DE"/>
              <a:t>Mastertextformat bearbeiten</a:t>
            </a:r>
          </a:p>
          <a:p>
            <a:pPr lvl="1"/>
            <a:r>
              <a:rPr lang="de-DE"/>
              <a:t>Zweite Ebene</a:t>
            </a:r>
          </a:p>
        </p:txBody>
      </p:sp>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499" y="1889124"/>
            <a:ext cx="6481763"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
        <p:nvSpPr>
          <p:cNvPr id="5" name="Inhaltsplatzhalter 2"/>
          <p:cNvSpPr>
            <a:spLocks noGrp="1"/>
          </p:cNvSpPr>
          <p:nvPr>
            <p:ph idx="11"/>
          </p:nvPr>
        </p:nvSpPr>
        <p:spPr>
          <a:xfrm>
            <a:off x="8424862" y="1889125"/>
            <a:ext cx="5400675" cy="2665414"/>
          </a:xfrm>
        </p:spPr>
        <p:txBody>
          <a:bodyPr/>
          <a:lstStyle>
            <a:lvl1pPr>
              <a:defRPr/>
            </a:lvl1pPr>
            <a:lvl2pPr>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164797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11" name="Inhaltsplatzhalter 2"/>
          <p:cNvSpPr>
            <a:spLocks noGrp="1"/>
          </p:cNvSpPr>
          <p:nvPr>
            <p:ph idx="13"/>
          </p:nvPr>
        </p:nvSpPr>
        <p:spPr>
          <a:xfrm>
            <a:off x="11161711" y="1889124"/>
            <a:ext cx="2663826" cy="2665414"/>
          </a:xfrm>
        </p:spPr>
        <p:txBody>
          <a:bodyPr/>
          <a:lstStyle>
            <a:lvl1pPr>
              <a:defRPr/>
            </a:lvl1pPr>
            <a:lvl2pPr>
              <a:defRPr/>
            </a:lvl2pPr>
          </a:lstStyle>
          <a:p>
            <a:pPr lvl="0"/>
            <a:r>
              <a:rPr lang="de-DE"/>
              <a:t>Mastertextformat bearbeiten</a:t>
            </a:r>
          </a:p>
          <a:p>
            <a:pPr lvl="1"/>
            <a:r>
              <a:rPr lang="de-DE"/>
              <a:t>Zweite Ebene</a:t>
            </a:r>
          </a:p>
        </p:txBody>
      </p:sp>
      <p:sp>
        <p:nvSpPr>
          <p:cNvPr id="8" name="Inhaltsplatzhalter 2"/>
          <p:cNvSpPr>
            <a:spLocks noGrp="1"/>
          </p:cNvSpPr>
          <p:nvPr>
            <p:ph idx="12"/>
          </p:nvPr>
        </p:nvSpPr>
        <p:spPr>
          <a:xfrm>
            <a:off x="8424863" y="1889124"/>
            <a:ext cx="2663826" cy="2665414"/>
          </a:xfrm>
        </p:spPr>
        <p:txBody>
          <a:bodyPr/>
          <a:lstStyle>
            <a:lvl1pPr>
              <a:defRPr/>
            </a:lvl1pPr>
            <a:lvl2pPr>
              <a:defRPr/>
            </a:lvl2pPr>
          </a:lstStyle>
          <a:p>
            <a:pPr lvl="0"/>
            <a:r>
              <a:rPr lang="de-DE"/>
              <a:t>Mastertextformat bearbeiten</a:t>
            </a:r>
          </a:p>
          <a:p>
            <a:pPr lvl="1"/>
            <a:r>
              <a:rPr lang="de-DE"/>
              <a:t>Zweite Ebene</a:t>
            </a:r>
          </a:p>
        </p:txBody>
      </p:sp>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499" y="1889124"/>
            <a:ext cx="6481763"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
        <p:nvSpPr>
          <p:cNvPr id="5" name="Inhaltsplatzhalter 2"/>
          <p:cNvSpPr>
            <a:spLocks noGrp="1"/>
          </p:cNvSpPr>
          <p:nvPr>
            <p:ph idx="11"/>
          </p:nvPr>
        </p:nvSpPr>
        <p:spPr>
          <a:xfrm>
            <a:off x="8424862" y="4624385"/>
            <a:ext cx="5400675" cy="2665414"/>
          </a:xfrm>
        </p:spPr>
        <p:txBody>
          <a:bodyPr/>
          <a:lstStyle>
            <a:lvl1pPr>
              <a:defRPr/>
            </a:lvl1pPr>
            <a:lvl2pPr>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285460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11" name="Inhaltsplatzhalter 2"/>
          <p:cNvSpPr>
            <a:spLocks noGrp="1"/>
          </p:cNvSpPr>
          <p:nvPr>
            <p:ph idx="13"/>
          </p:nvPr>
        </p:nvSpPr>
        <p:spPr>
          <a:xfrm>
            <a:off x="11161711" y="1889124"/>
            <a:ext cx="2663826" cy="5400676"/>
          </a:xfrm>
        </p:spPr>
        <p:txBody>
          <a:bodyPr/>
          <a:lstStyle>
            <a:lvl1pPr>
              <a:defRPr/>
            </a:lvl1pPr>
            <a:lvl2pPr>
              <a:defRPr/>
            </a:lvl2pPr>
          </a:lstStyle>
          <a:p>
            <a:pPr lvl="0"/>
            <a:r>
              <a:rPr lang="de-DE"/>
              <a:t>Mastertextformat bearbeiten</a:t>
            </a:r>
          </a:p>
          <a:p>
            <a:pPr lvl="1"/>
            <a:r>
              <a:rPr lang="de-DE"/>
              <a:t>Zweite Ebene</a:t>
            </a:r>
          </a:p>
        </p:txBody>
      </p:sp>
      <p:sp>
        <p:nvSpPr>
          <p:cNvPr id="8" name="Inhaltsplatzhalter 2"/>
          <p:cNvSpPr>
            <a:spLocks noGrp="1"/>
          </p:cNvSpPr>
          <p:nvPr>
            <p:ph idx="12"/>
          </p:nvPr>
        </p:nvSpPr>
        <p:spPr>
          <a:xfrm>
            <a:off x="8424863" y="1889124"/>
            <a:ext cx="2663826" cy="2665414"/>
          </a:xfrm>
        </p:spPr>
        <p:txBody>
          <a:bodyPr/>
          <a:lstStyle>
            <a:lvl1pPr>
              <a:defRPr/>
            </a:lvl1pPr>
            <a:lvl2pPr>
              <a:defRPr/>
            </a:lvl2pPr>
          </a:lstStyle>
          <a:p>
            <a:pPr lvl="0"/>
            <a:r>
              <a:rPr lang="de-DE"/>
              <a:t>Mastertextformat bearbeiten</a:t>
            </a:r>
          </a:p>
          <a:p>
            <a:pPr lvl="1"/>
            <a:r>
              <a:rPr lang="de-DE"/>
              <a:t>Zweite Ebene</a:t>
            </a:r>
          </a:p>
        </p:txBody>
      </p:sp>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499" y="1889124"/>
            <a:ext cx="6481763"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
        <p:nvSpPr>
          <p:cNvPr id="5" name="Inhaltsplatzhalter 2"/>
          <p:cNvSpPr>
            <a:spLocks noGrp="1"/>
          </p:cNvSpPr>
          <p:nvPr>
            <p:ph idx="11"/>
          </p:nvPr>
        </p:nvSpPr>
        <p:spPr>
          <a:xfrm>
            <a:off x="8424863" y="4624385"/>
            <a:ext cx="2664470" cy="2665414"/>
          </a:xfrm>
        </p:spPr>
        <p:txBody>
          <a:bodyPr/>
          <a:lstStyle>
            <a:lvl1pPr>
              <a:defRPr/>
            </a:lvl1pPr>
            <a:lvl2pPr>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314924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11" name="Inhaltsplatzhalter 2"/>
          <p:cNvSpPr>
            <a:spLocks noGrp="1"/>
          </p:cNvSpPr>
          <p:nvPr>
            <p:ph idx="13"/>
          </p:nvPr>
        </p:nvSpPr>
        <p:spPr>
          <a:xfrm>
            <a:off x="8421664" y="1889124"/>
            <a:ext cx="2663826" cy="5400676"/>
          </a:xfrm>
        </p:spPr>
        <p:txBody>
          <a:bodyPr/>
          <a:lstStyle>
            <a:lvl1pPr>
              <a:defRPr/>
            </a:lvl1pPr>
            <a:lvl2pPr>
              <a:defRPr/>
            </a:lvl2pPr>
          </a:lstStyle>
          <a:p>
            <a:pPr lvl="0"/>
            <a:r>
              <a:rPr lang="de-DE"/>
              <a:t>Mastertextformat bearbeiten</a:t>
            </a:r>
          </a:p>
          <a:p>
            <a:pPr lvl="1"/>
            <a:r>
              <a:rPr lang="de-DE"/>
              <a:t>Zweite Ebene</a:t>
            </a:r>
          </a:p>
        </p:txBody>
      </p:sp>
      <p:sp>
        <p:nvSpPr>
          <p:cNvPr id="8" name="Inhaltsplatzhalter 2"/>
          <p:cNvSpPr>
            <a:spLocks noGrp="1"/>
          </p:cNvSpPr>
          <p:nvPr>
            <p:ph idx="12"/>
          </p:nvPr>
        </p:nvSpPr>
        <p:spPr>
          <a:xfrm>
            <a:off x="11156579" y="1889124"/>
            <a:ext cx="2663826" cy="2665414"/>
          </a:xfrm>
        </p:spPr>
        <p:txBody>
          <a:bodyPr/>
          <a:lstStyle>
            <a:lvl1pPr>
              <a:defRPr/>
            </a:lvl1pPr>
            <a:lvl2pPr>
              <a:defRPr/>
            </a:lvl2pPr>
          </a:lstStyle>
          <a:p>
            <a:pPr lvl="0"/>
            <a:r>
              <a:rPr lang="de-DE"/>
              <a:t>Mastertextformat bearbeiten</a:t>
            </a:r>
          </a:p>
          <a:p>
            <a:pPr lvl="1"/>
            <a:r>
              <a:rPr lang="de-DE"/>
              <a:t>Zweite Ebene</a:t>
            </a:r>
          </a:p>
        </p:txBody>
      </p:sp>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499" y="1889124"/>
            <a:ext cx="6481763"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
        <p:nvSpPr>
          <p:cNvPr id="5" name="Inhaltsplatzhalter 2"/>
          <p:cNvSpPr>
            <a:spLocks noGrp="1"/>
          </p:cNvSpPr>
          <p:nvPr>
            <p:ph idx="11"/>
          </p:nvPr>
        </p:nvSpPr>
        <p:spPr>
          <a:xfrm>
            <a:off x="11156579" y="4624385"/>
            <a:ext cx="2664470" cy="2665414"/>
          </a:xfrm>
        </p:spPr>
        <p:txBody>
          <a:bodyPr/>
          <a:lstStyle>
            <a:lvl1pPr>
              <a:defRPr/>
            </a:lvl1pPr>
            <a:lvl2pPr>
              <a:defRPr/>
            </a:lvl2pPr>
          </a:lstStyle>
          <a:p>
            <a:pPr lvl="0"/>
            <a:r>
              <a:rPr lang="de-DE"/>
              <a:t>Mastertextformat bearbeiten</a:t>
            </a:r>
          </a:p>
          <a:p>
            <a:pPr lvl="1"/>
            <a:r>
              <a:rPr lang="de-DE"/>
              <a:t>Zweite Ebene</a:t>
            </a:r>
          </a:p>
        </p:txBody>
      </p:sp>
    </p:spTree>
    <p:extLst>
      <p:ext uri="{BB962C8B-B14F-4D97-AF65-F5344CB8AC3E}">
        <p14:creationId xmlns:p14="http://schemas.microsoft.com/office/powerpoint/2010/main" val="171564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 und Video">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8283121" y="233103"/>
            <a:ext cx="4447343" cy="7200103"/>
          </a:xfrm>
          <a:prstGeom prst="rect">
            <a:avLst/>
          </a:prstGeom>
        </p:spPr>
      </p:pic>
      <p:sp>
        <p:nvSpPr>
          <p:cNvPr id="2" name="Titel 1"/>
          <p:cNvSpPr>
            <a:spLocks noGrp="1"/>
          </p:cNvSpPr>
          <p:nvPr>
            <p:ph type="title"/>
          </p:nvPr>
        </p:nvSpPr>
        <p:spPr/>
        <p:txBody>
          <a:bodyPr/>
          <a:lstStyle>
            <a:lvl1pPr>
              <a:defRPr b="1">
                <a:solidFill>
                  <a:srgbClr val="555555"/>
                </a:solidFill>
              </a:defRPr>
            </a:lvl1pPr>
          </a:lstStyle>
          <a:p>
            <a:r>
              <a:rPr lang="de-DE"/>
              <a:t>Mastertitelformat bearbeiten</a:t>
            </a:r>
            <a:endParaRPr lang="de-DE" dirty="0"/>
          </a:p>
        </p:txBody>
      </p:sp>
      <p:sp>
        <p:nvSpPr>
          <p:cNvPr id="3" name="Inhaltsplatzhalter 2"/>
          <p:cNvSpPr>
            <a:spLocks noGrp="1"/>
          </p:cNvSpPr>
          <p:nvPr>
            <p:ph idx="1"/>
          </p:nvPr>
        </p:nvSpPr>
        <p:spPr>
          <a:xfrm>
            <a:off x="1079500" y="1889124"/>
            <a:ext cx="5834064" cy="5400675"/>
          </a:xfrm>
        </p:spPr>
        <p:txBody>
          <a:bodyPr/>
          <a:lstStyle>
            <a:lvl1pPr>
              <a:defRPr/>
            </a:lvl1pPr>
            <a:lvl2pPr>
              <a:defRPr/>
            </a:lvl2pPr>
          </a:lstStyle>
          <a:p>
            <a:pPr lvl="0"/>
            <a:r>
              <a:rPr lang="de-DE"/>
              <a:t>Mastertextformat bearbeiten</a:t>
            </a:r>
          </a:p>
          <a:p>
            <a:pPr lvl="1"/>
            <a:r>
              <a:rPr lang="de-DE"/>
              <a:t>Zweite Ebene</a:t>
            </a:r>
          </a:p>
        </p:txBody>
      </p:sp>
      <p:sp>
        <p:nvSpPr>
          <p:cNvPr id="4" name="Rectangle 63"/>
          <p:cNvSpPr>
            <a:spLocks noGrp="1" noChangeArrowheads="1"/>
          </p:cNvSpPr>
          <p:nvPr>
            <p:ph type="dt" sz="half" idx="10"/>
          </p:nvPr>
        </p:nvSpPr>
        <p:spPr>
          <a:ln/>
        </p:spPr>
        <p:txBody>
          <a:bodyPr/>
          <a:lstStyle>
            <a:lvl1pPr>
              <a:defRPr/>
            </a:lvl1pPr>
          </a:lstStyle>
          <a:p>
            <a:pPr>
              <a:defRPr/>
            </a:pPr>
            <a:fld id="{31F510D7-8978-4F28-9D2D-C8C55057B042}" type="datetime1">
              <a:rPr lang="de-DE" altLang="en-US" smtClean="0"/>
              <a:pPr>
                <a:defRPr/>
              </a:pPr>
              <a:t>19.04.2021</a:t>
            </a:fld>
            <a:endParaRPr lang="de-DE" altLang="en-US" dirty="0"/>
          </a:p>
        </p:txBody>
      </p:sp>
    </p:spTree>
    <p:extLst>
      <p:ext uri="{BB962C8B-B14F-4D97-AF65-F5344CB8AC3E}">
        <p14:creationId xmlns:p14="http://schemas.microsoft.com/office/powerpoint/2010/main" val="4025902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15" name="Rectangle 63"/>
          <p:cNvSpPr>
            <a:spLocks noGrp="1" noChangeArrowheads="1"/>
          </p:cNvSpPr>
          <p:nvPr>
            <p:ph type="dt" sz="half" idx="2"/>
          </p:nvPr>
        </p:nvSpPr>
        <p:spPr bwMode="auto">
          <a:xfrm rot="16200000">
            <a:off x="-1151475" y="6480638"/>
            <a:ext cx="2820988"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567" tIns="64284" rIns="128567" bIns="64284" numCol="1" anchor="t" anchorCtr="0" compatLnSpc="1">
            <a:prstTxWarp prst="textNoShape">
              <a:avLst/>
            </a:prstTxWarp>
          </a:bodyPr>
          <a:lstStyle>
            <a:lvl1pPr defTabSz="1285875" eaLnBrk="0" hangingPunct="0">
              <a:defRPr sz="600" smtClean="0">
                <a:latin typeface="Calibri" panose="020F0502020204030204" pitchFamily="34" charset="0"/>
                <a:cs typeface="Arial" pitchFamily="34" charset="0"/>
              </a:defRPr>
            </a:lvl1pPr>
          </a:lstStyle>
          <a:p>
            <a:pPr>
              <a:defRPr/>
            </a:pPr>
            <a:fld id="{FE9E015E-DE0C-404E-A2AC-C0D0B607B01D}" type="datetime1">
              <a:rPr lang="de-DE" altLang="en-US" smtClean="0"/>
              <a:pPr>
                <a:defRPr/>
              </a:pPr>
              <a:t>19.04.2021</a:t>
            </a:fld>
            <a:endParaRPr lang="de-DE" altLang="en-US" dirty="0"/>
          </a:p>
        </p:txBody>
      </p:sp>
      <p:sp>
        <p:nvSpPr>
          <p:cNvPr id="1030" name="Rectangle 73"/>
          <p:cNvSpPr>
            <a:spLocks noGrp="1" noChangeArrowheads="1"/>
          </p:cNvSpPr>
          <p:nvPr>
            <p:ph type="title"/>
          </p:nvPr>
        </p:nvSpPr>
        <p:spPr bwMode="auto">
          <a:xfrm>
            <a:off x="1079500" y="881064"/>
            <a:ext cx="12746038" cy="6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noProof="0" dirty="0"/>
              <a:t>Klicken Sie, um das Titelformat zu bearbeiten</a:t>
            </a:r>
          </a:p>
        </p:txBody>
      </p:sp>
      <p:sp>
        <p:nvSpPr>
          <p:cNvPr id="1031" name="Rectangle 74"/>
          <p:cNvSpPr>
            <a:spLocks noGrp="1" noChangeArrowheads="1"/>
          </p:cNvSpPr>
          <p:nvPr>
            <p:ph type="body" idx="1"/>
          </p:nvPr>
        </p:nvSpPr>
        <p:spPr bwMode="auto">
          <a:xfrm>
            <a:off x="1079500" y="1889125"/>
            <a:ext cx="1274603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p:txBody>
      </p:sp>
      <p:pic>
        <p:nvPicPr>
          <p:cNvPr id="11" name="Grafik 10"/>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2056116" y="7461075"/>
            <a:ext cx="1785230" cy="548832"/>
          </a:xfrm>
          <a:prstGeom prst="rect">
            <a:avLst/>
          </a:prstGeom>
        </p:spPr>
      </p:pic>
      <p:sp>
        <p:nvSpPr>
          <p:cNvPr id="22" name="Text Box 95"/>
          <p:cNvSpPr txBox="1">
            <a:spLocks noChangeArrowheads="1"/>
          </p:cNvSpPr>
          <p:nvPr/>
        </p:nvSpPr>
        <p:spPr bwMode="auto">
          <a:xfrm>
            <a:off x="1080221" y="146082"/>
            <a:ext cx="5760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tx1"/>
                </a:solidFill>
                <a:latin typeface="TheSans B5 Plain" pitchFamily="34" charset="0"/>
              </a:defRPr>
            </a:lvl1pPr>
            <a:lvl2pPr marL="742950" indent="-285750">
              <a:defRPr sz="1600">
                <a:solidFill>
                  <a:schemeClr val="tx1"/>
                </a:solidFill>
                <a:latin typeface="TheSans B5 Plain" pitchFamily="34" charset="0"/>
              </a:defRPr>
            </a:lvl2pPr>
            <a:lvl3pPr marL="1143000" indent="-228600">
              <a:defRPr sz="1600">
                <a:solidFill>
                  <a:schemeClr val="tx1"/>
                </a:solidFill>
                <a:latin typeface="TheSans B5 Plain" pitchFamily="34" charset="0"/>
              </a:defRPr>
            </a:lvl3pPr>
            <a:lvl4pPr marL="1600200" indent="-228600">
              <a:defRPr sz="1600">
                <a:solidFill>
                  <a:schemeClr val="tx1"/>
                </a:solidFill>
                <a:latin typeface="TheSans B5 Plain" pitchFamily="34" charset="0"/>
              </a:defRPr>
            </a:lvl4pPr>
            <a:lvl5pPr marL="2057400" indent="-228600">
              <a:defRPr sz="1600">
                <a:solidFill>
                  <a:schemeClr val="tx1"/>
                </a:solidFill>
                <a:latin typeface="TheSans B5 Plain" pitchFamily="34" charset="0"/>
              </a:defRPr>
            </a:lvl5pPr>
            <a:lvl6pPr marL="2514600" indent="-228600" eaLnBrk="0" fontAlgn="base" hangingPunct="0">
              <a:spcBef>
                <a:spcPct val="0"/>
              </a:spcBef>
              <a:spcAft>
                <a:spcPct val="0"/>
              </a:spcAft>
              <a:defRPr sz="1600">
                <a:solidFill>
                  <a:schemeClr val="tx1"/>
                </a:solidFill>
                <a:latin typeface="TheSans B5 Plain" pitchFamily="34" charset="0"/>
              </a:defRPr>
            </a:lvl6pPr>
            <a:lvl7pPr marL="2971800" indent="-228600" eaLnBrk="0" fontAlgn="base" hangingPunct="0">
              <a:spcBef>
                <a:spcPct val="0"/>
              </a:spcBef>
              <a:spcAft>
                <a:spcPct val="0"/>
              </a:spcAft>
              <a:defRPr sz="1600">
                <a:solidFill>
                  <a:schemeClr val="tx1"/>
                </a:solidFill>
                <a:latin typeface="TheSans B5 Plain" pitchFamily="34" charset="0"/>
              </a:defRPr>
            </a:lvl7pPr>
            <a:lvl8pPr marL="3429000" indent="-228600" eaLnBrk="0" fontAlgn="base" hangingPunct="0">
              <a:spcBef>
                <a:spcPct val="0"/>
              </a:spcBef>
              <a:spcAft>
                <a:spcPct val="0"/>
              </a:spcAft>
              <a:defRPr sz="1600">
                <a:solidFill>
                  <a:schemeClr val="tx1"/>
                </a:solidFill>
                <a:latin typeface="TheSans B5 Plain" pitchFamily="34" charset="0"/>
              </a:defRPr>
            </a:lvl8pPr>
            <a:lvl9pPr marL="3886200" indent="-228600" eaLnBrk="0" fontAlgn="base" hangingPunct="0">
              <a:spcBef>
                <a:spcPct val="0"/>
              </a:spcBef>
              <a:spcAft>
                <a:spcPct val="0"/>
              </a:spcAft>
              <a:defRPr sz="1600">
                <a:solidFill>
                  <a:schemeClr val="tx1"/>
                </a:solidFill>
                <a:latin typeface="TheSans B5 Plain" pitchFamily="34" charset="0"/>
              </a:defRPr>
            </a:lvl9pPr>
          </a:lstStyle>
          <a:p>
            <a:fld id="{CFB4444E-410E-4783-BF5C-57F0F45C35F9}" type="slidenum">
              <a:rPr lang="de-DE" altLang="en-US" sz="1600" smtClean="0">
                <a:solidFill>
                  <a:srgbClr val="555555"/>
                </a:solidFill>
                <a:latin typeface="Calibri" panose="020F0502020204030204" pitchFamily="34" charset="0"/>
              </a:rPr>
              <a:pPr/>
              <a:t>‹Nr.›</a:t>
            </a:fld>
            <a:endParaRPr lang="de-DE" altLang="de-DE" dirty="0">
              <a:solidFill>
                <a:srgbClr val="555555"/>
              </a:solidFill>
              <a:latin typeface="Calibri" panose="020F0502020204030204" pitchFamily="34" charset="0"/>
            </a:endParaRPr>
          </a:p>
        </p:txBody>
      </p:sp>
      <p:sp>
        <p:nvSpPr>
          <p:cNvPr id="23" name="Text Box 95"/>
          <p:cNvSpPr txBox="1">
            <a:spLocks noChangeArrowheads="1"/>
          </p:cNvSpPr>
          <p:nvPr/>
        </p:nvSpPr>
        <p:spPr bwMode="auto">
          <a:xfrm>
            <a:off x="1338766" y="143284"/>
            <a:ext cx="4321175" cy="2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a:defRPr sz="1600">
                <a:solidFill>
                  <a:schemeClr val="tx1"/>
                </a:solidFill>
                <a:latin typeface="TheSans B5 Plain" pitchFamily="34" charset="0"/>
              </a:defRPr>
            </a:lvl1pPr>
            <a:lvl2pPr marL="742950" indent="-285750">
              <a:defRPr sz="1600">
                <a:solidFill>
                  <a:schemeClr val="tx1"/>
                </a:solidFill>
                <a:latin typeface="TheSans B5 Plain" pitchFamily="34" charset="0"/>
              </a:defRPr>
            </a:lvl2pPr>
            <a:lvl3pPr marL="1143000" indent="-228600">
              <a:defRPr sz="1600">
                <a:solidFill>
                  <a:schemeClr val="tx1"/>
                </a:solidFill>
                <a:latin typeface="TheSans B5 Plain" pitchFamily="34" charset="0"/>
              </a:defRPr>
            </a:lvl3pPr>
            <a:lvl4pPr marL="1600200" indent="-228600">
              <a:defRPr sz="1600">
                <a:solidFill>
                  <a:schemeClr val="tx1"/>
                </a:solidFill>
                <a:latin typeface="TheSans B5 Plain" pitchFamily="34" charset="0"/>
              </a:defRPr>
            </a:lvl4pPr>
            <a:lvl5pPr marL="2057400" indent="-228600">
              <a:defRPr sz="1600">
                <a:solidFill>
                  <a:schemeClr val="tx1"/>
                </a:solidFill>
                <a:latin typeface="TheSans B5 Plain" pitchFamily="34" charset="0"/>
              </a:defRPr>
            </a:lvl5pPr>
            <a:lvl6pPr marL="2514600" indent="-228600" eaLnBrk="0" fontAlgn="base" hangingPunct="0">
              <a:spcBef>
                <a:spcPct val="0"/>
              </a:spcBef>
              <a:spcAft>
                <a:spcPct val="0"/>
              </a:spcAft>
              <a:defRPr sz="1600">
                <a:solidFill>
                  <a:schemeClr val="tx1"/>
                </a:solidFill>
                <a:latin typeface="TheSans B5 Plain" pitchFamily="34" charset="0"/>
              </a:defRPr>
            </a:lvl6pPr>
            <a:lvl7pPr marL="2971800" indent="-228600" eaLnBrk="0" fontAlgn="base" hangingPunct="0">
              <a:spcBef>
                <a:spcPct val="0"/>
              </a:spcBef>
              <a:spcAft>
                <a:spcPct val="0"/>
              </a:spcAft>
              <a:defRPr sz="1600">
                <a:solidFill>
                  <a:schemeClr val="tx1"/>
                </a:solidFill>
                <a:latin typeface="TheSans B5 Plain" pitchFamily="34" charset="0"/>
              </a:defRPr>
            </a:lvl7pPr>
            <a:lvl8pPr marL="3429000" indent="-228600" eaLnBrk="0" fontAlgn="base" hangingPunct="0">
              <a:spcBef>
                <a:spcPct val="0"/>
              </a:spcBef>
              <a:spcAft>
                <a:spcPct val="0"/>
              </a:spcAft>
              <a:defRPr sz="1600">
                <a:solidFill>
                  <a:schemeClr val="tx1"/>
                </a:solidFill>
                <a:latin typeface="TheSans B5 Plain" pitchFamily="34" charset="0"/>
              </a:defRPr>
            </a:lvl8pPr>
            <a:lvl9pPr marL="3886200" indent="-228600" eaLnBrk="0" fontAlgn="base" hangingPunct="0">
              <a:spcBef>
                <a:spcPct val="0"/>
              </a:spcBef>
              <a:spcAft>
                <a:spcPct val="0"/>
              </a:spcAft>
              <a:defRPr sz="1600">
                <a:solidFill>
                  <a:schemeClr val="tx1"/>
                </a:solidFill>
                <a:latin typeface="TheSans B5 Plain" pitchFamily="34" charset="0"/>
              </a:defRPr>
            </a:lvl9pPr>
          </a:lstStyle>
          <a:p>
            <a:r>
              <a:rPr lang="de-DE" sz="1600" dirty="0">
                <a:solidFill>
                  <a:srgbClr val="555555"/>
                </a:solidFill>
                <a:latin typeface="Calibri" panose="020F0502020204030204" pitchFamily="34" charset="0"/>
              </a:rPr>
              <a:t>｜</a:t>
            </a:r>
            <a:r>
              <a:rPr lang="de-DE" altLang="de-DE" sz="1600" cap="none" baseline="0" dirty="0">
                <a:solidFill>
                  <a:srgbClr val="555555"/>
                </a:solidFill>
                <a:latin typeface="Calibri" panose="020F0502020204030204" pitchFamily="34" charset="0"/>
              </a:rPr>
              <a:t>KRONES </a:t>
            </a:r>
            <a:r>
              <a:rPr lang="de-DE" altLang="de-DE" sz="1600" dirty="0">
                <a:solidFill>
                  <a:srgbClr val="555555"/>
                </a:solidFill>
                <a:latin typeface="Calibri" panose="020F0502020204030204" pitchFamily="34" charset="0"/>
              </a:rPr>
              <a:t>Beispieltext</a:t>
            </a:r>
          </a:p>
        </p:txBody>
      </p:sp>
      <p:pic>
        <p:nvPicPr>
          <p:cNvPr id="8" name="Grafik 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3177838" y="881063"/>
            <a:ext cx="647700" cy="647700"/>
          </a:xfrm>
          <a:prstGeom prst="rect">
            <a:avLst/>
          </a:prstGeom>
          <a:solidFill>
            <a:schemeClr val="bg1"/>
          </a:solidFill>
          <a:ln w="3175">
            <a:solidFill>
              <a:srgbClr val="555555"/>
            </a:solidFill>
          </a:ln>
        </p:spPr>
      </p:pic>
    </p:spTree>
  </p:cSld>
  <p:clrMap bg1="lt1" tx1="dk1" bg2="lt2" tx2="dk2" accent1="accent1" accent2="accent2" accent3="accent3" accent4="accent4" accent5="accent5" accent6="accent6" hlink="hlink" folHlink="folHlink"/>
  <p:sldLayoutIdLst>
    <p:sldLayoutId id="2147483808" r:id="rId1"/>
    <p:sldLayoutId id="2147483810" r:id="rId2"/>
    <p:sldLayoutId id="2147483815" r:id="rId3"/>
    <p:sldLayoutId id="2147483816" r:id="rId4"/>
    <p:sldLayoutId id="2147483817" r:id="rId5"/>
    <p:sldLayoutId id="2147483818" r:id="rId6"/>
    <p:sldLayoutId id="2147483819" r:id="rId7"/>
    <p:sldLayoutId id="2147483820" r:id="rId8"/>
    <p:sldLayoutId id="2147483821" r:id="rId9"/>
    <p:sldLayoutId id="2147483812" r:id="rId10"/>
    <p:sldLayoutId id="2147483823" r:id="rId11"/>
    <p:sldLayoutId id="2147483824" r:id="rId12"/>
    <p:sldLayoutId id="2147483814" r:id="rId13"/>
  </p:sldLayoutIdLst>
  <p:timing>
    <p:tnLst>
      <p:par>
        <p:cTn id="1" dur="indefinite" restart="never" nodeType="tmRoot"/>
      </p:par>
    </p:tnLst>
  </p:timing>
  <p:hf sldNum="0" hdr="0" ftr="0"/>
  <p:txStyles>
    <p:title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p:titleStyle>
    <p:bodyStyle>
      <a:lvl1pPr marL="266700" indent="-266700" algn="l" defTabSz="1285875" rtl="0" eaLnBrk="1" fontAlgn="base" hangingPunct="1">
        <a:spcBef>
          <a:spcPct val="20000"/>
        </a:spcBef>
        <a:spcAft>
          <a:spcPct val="0"/>
        </a:spcAft>
        <a:buClr>
          <a:schemeClr val="bg1">
            <a:lumMod val="50000"/>
          </a:schemeClr>
        </a:buClr>
        <a:buFont typeface="Symbol" pitchFamily="18" charset="2"/>
        <a:buChar char="-"/>
        <a:defRPr>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5.png"/><Relationship Id="rId7"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24.png"/><Relationship Id="rId11"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https://www.bistum-regensburg.de/mitmachen/ehrenamt-von-a-z/" TargetMode="External"/><Relationship Id="rId3" Type="http://schemas.openxmlformats.org/officeDocument/2006/relationships/hyperlink" Target="https://www.bistum-regensburg.de/dienst-hilfe/katholische-kindertagesstaetten/" TargetMode="External"/><Relationship Id="rId7" Type="http://schemas.openxmlformats.org/officeDocument/2006/relationships/hyperlink" Target="https://www.bistum-regensburg.de/dienst-hilfe/bildung/" TargetMode="Externa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hyperlink" Target="https://www.bistum-regensburg.de/dienst-hilfe/helfen-und-beraten/soziale-not/" TargetMode="External"/><Relationship Id="rId5" Type="http://schemas.openxmlformats.org/officeDocument/2006/relationships/hyperlink" Target="https://www.bistum-regensburg.de/dienst-hilfe/menschen-mit-behinderung/" TargetMode="External"/><Relationship Id="rId10" Type="http://schemas.openxmlformats.org/officeDocument/2006/relationships/image" Target="../media/image9.jpeg"/><Relationship Id="rId4" Type="http://schemas.openxmlformats.org/officeDocument/2006/relationships/hyperlink" Target="https://www.bistum-regensburg.de/dienst-hilfe/helfen-und-beraten/altenhilfe/" TargetMode="External"/><Relationship Id="rId9" Type="http://schemas.openxmlformats.org/officeDocument/2006/relationships/hyperlink" Target="https://www.bistum-regensburg.de/mitmachen/mitbestimmen-gremien-verbaen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32698" y="3690466"/>
            <a:ext cx="5184576" cy="2762363"/>
          </a:xfrm>
          <a:prstGeom prst="rect">
            <a:avLst/>
          </a:prstGeom>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
        <p:nvSpPr>
          <p:cNvPr id="2" name="Text Box 3"/>
          <p:cNvSpPr txBox="1">
            <a:spLocks noChangeArrowheads="1"/>
          </p:cNvSpPr>
          <p:nvPr/>
        </p:nvSpPr>
        <p:spPr bwMode="auto">
          <a:xfrm>
            <a:off x="216124" y="4509919"/>
            <a:ext cx="4496547" cy="73866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TheSans B5 Plain" pitchFamily="34" charset="0"/>
                <a:cs typeface="Arial" charset="0"/>
              </a:defRPr>
            </a:lvl1pPr>
            <a:lvl2pPr marL="742950" indent="-285750" eaLnBrk="0" hangingPunct="0">
              <a:defRPr sz="1600">
                <a:solidFill>
                  <a:schemeClr val="tx1"/>
                </a:solidFill>
                <a:latin typeface="TheSans B5 Plain" pitchFamily="34" charset="0"/>
                <a:cs typeface="Arial" charset="0"/>
              </a:defRPr>
            </a:lvl2pPr>
            <a:lvl3pPr marL="1143000" indent="-228600" eaLnBrk="0" hangingPunct="0">
              <a:defRPr sz="1600">
                <a:solidFill>
                  <a:schemeClr val="tx1"/>
                </a:solidFill>
                <a:latin typeface="TheSans B5 Plain" pitchFamily="34" charset="0"/>
                <a:cs typeface="Arial" charset="0"/>
              </a:defRPr>
            </a:lvl3pPr>
            <a:lvl4pPr marL="1600200" indent="-228600" eaLnBrk="0" hangingPunct="0">
              <a:defRPr sz="1600">
                <a:solidFill>
                  <a:schemeClr val="tx1"/>
                </a:solidFill>
                <a:latin typeface="TheSans B5 Plain" pitchFamily="34" charset="0"/>
                <a:cs typeface="Arial" charset="0"/>
              </a:defRPr>
            </a:lvl4pPr>
            <a:lvl5pPr marL="2057400" indent="-228600" eaLnBrk="0" hangingPunct="0">
              <a:defRPr sz="1600">
                <a:solidFill>
                  <a:schemeClr val="tx1"/>
                </a:solidFill>
                <a:latin typeface="TheSans B5 Plain" pitchFamily="34" charset="0"/>
                <a:cs typeface="Arial" charset="0"/>
              </a:defRPr>
            </a:lvl5pPr>
            <a:lvl6pPr marL="2514600" indent="-228600" eaLnBrk="0" fontAlgn="base" hangingPunct="0">
              <a:spcBef>
                <a:spcPct val="0"/>
              </a:spcBef>
              <a:spcAft>
                <a:spcPct val="0"/>
              </a:spcAft>
              <a:defRPr sz="1600">
                <a:solidFill>
                  <a:schemeClr val="tx1"/>
                </a:solidFill>
                <a:latin typeface="TheSans B5 Plain" pitchFamily="34" charset="0"/>
                <a:cs typeface="Arial" charset="0"/>
              </a:defRPr>
            </a:lvl6pPr>
            <a:lvl7pPr marL="2971800" indent="-228600" eaLnBrk="0" fontAlgn="base" hangingPunct="0">
              <a:spcBef>
                <a:spcPct val="0"/>
              </a:spcBef>
              <a:spcAft>
                <a:spcPct val="0"/>
              </a:spcAft>
              <a:defRPr sz="1600">
                <a:solidFill>
                  <a:schemeClr val="tx1"/>
                </a:solidFill>
                <a:latin typeface="TheSans B5 Plain" pitchFamily="34" charset="0"/>
                <a:cs typeface="Arial" charset="0"/>
              </a:defRPr>
            </a:lvl7pPr>
            <a:lvl8pPr marL="3429000" indent="-228600" eaLnBrk="0" fontAlgn="base" hangingPunct="0">
              <a:spcBef>
                <a:spcPct val="0"/>
              </a:spcBef>
              <a:spcAft>
                <a:spcPct val="0"/>
              </a:spcAft>
              <a:defRPr sz="1600">
                <a:solidFill>
                  <a:schemeClr val="tx1"/>
                </a:solidFill>
                <a:latin typeface="TheSans B5 Plain" pitchFamily="34" charset="0"/>
                <a:cs typeface="Arial" charset="0"/>
              </a:defRPr>
            </a:lvl8pPr>
            <a:lvl9pPr marL="3886200" indent="-228600" eaLnBrk="0" fontAlgn="base" hangingPunct="0">
              <a:spcBef>
                <a:spcPct val="0"/>
              </a:spcBef>
              <a:spcAft>
                <a:spcPct val="0"/>
              </a:spcAft>
              <a:defRPr sz="1600">
                <a:solidFill>
                  <a:schemeClr val="tx1"/>
                </a:solidFill>
                <a:latin typeface="TheSans B5 Plain" pitchFamily="34" charset="0"/>
                <a:cs typeface="Arial" charset="0"/>
              </a:defRPr>
            </a:lvl9pPr>
          </a:lstStyle>
          <a:p>
            <a:pPr eaLnBrk="1" hangingPunct="1">
              <a:defRPr/>
            </a:pPr>
            <a:r>
              <a:rPr lang="de-DE" sz="3200" b="1" dirty="0">
                <a:solidFill>
                  <a:schemeClr val="bg1"/>
                </a:solidFill>
                <a:latin typeface="Calibri" panose="020F0502020204030204" pitchFamily="34" charset="0"/>
                <a:cs typeface="Arial" pitchFamily="34" charset="0"/>
              </a:rPr>
              <a:t>Sicherheitsunterweisung </a:t>
            </a:r>
          </a:p>
          <a:p>
            <a:pPr eaLnBrk="1" hangingPunct="1">
              <a:defRPr/>
            </a:pPr>
            <a:r>
              <a:rPr lang="de-DE" dirty="0" smtClean="0">
                <a:solidFill>
                  <a:schemeClr val="bg1"/>
                </a:solidFill>
                <a:latin typeface="Calibri" panose="020F0502020204030204" pitchFamily="34" charset="0"/>
                <a:cs typeface="Arial" pitchFamily="34" charset="0"/>
              </a:rPr>
              <a:t>Kirchenstiftung Donaustauf 2021</a:t>
            </a:r>
            <a:endParaRPr lang="de-DE" dirty="0">
              <a:solidFill>
                <a:schemeClr val="bg1"/>
              </a:solidFill>
              <a:latin typeface="Calibri" panose="020F0502020204030204" pitchFamily="34" charset="0"/>
              <a:cs typeface="Arial" pitchFamily="34" charset="0"/>
            </a:endParaRPr>
          </a:p>
        </p:txBody>
      </p:sp>
      <p:sp>
        <p:nvSpPr>
          <p:cNvPr id="3" name="Rectangle 8"/>
          <p:cNvSpPr>
            <a:spLocks noChangeArrowheads="1"/>
          </p:cNvSpPr>
          <p:nvPr/>
        </p:nvSpPr>
        <p:spPr bwMode="auto">
          <a:xfrm>
            <a:off x="1075801" y="7400883"/>
            <a:ext cx="2819400" cy="4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spcBef>
                <a:spcPts val="100"/>
              </a:spcBef>
              <a:buClr>
                <a:srgbClr val="003366"/>
              </a:buClr>
              <a:buFont typeface="Wingdings" pitchFamily="2" charset="2"/>
              <a:buNone/>
              <a:tabLst>
                <a:tab pos="952500" algn="l"/>
              </a:tabLst>
            </a:pPr>
            <a:r>
              <a:rPr lang="de-DE" sz="1000" dirty="0">
                <a:latin typeface="Calibri" panose="020F0502020204030204" pitchFamily="34" charset="0"/>
                <a:cs typeface="Arial" pitchFamily="34" charset="0"/>
              </a:rPr>
              <a:t>Erstellt von: 	</a:t>
            </a:r>
            <a:r>
              <a:rPr lang="de-DE" sz="1000" dirty="0" smtClean="0">
                <a:latin typeface="Calibri" panose="020F0502020204030204" pitchFamily="34" charset="0"/>
                <a:cs typeface="Arial" pitchFamily="34" charset="0"/>
              </a:rPr>
              <a:t>Thomas Zech</a:t>
            </a:r>
            <a:endParaRPr lang="de-DE" sz="1000" dirty="0">
              <a:latin typeface="Calibri" panose="020F0502020204030204" pitchFamily="34" charset="0"/>
              <a:cs typeface="Arial" pitchFamily="34" charset="0"/>
            </a:endParaRPr>
          </a:p>
          <a:p>
            <a:pPr>
              <a:spcBef>
                <a:spcPts val="100"/>
              </a:spcBef>
              <a:buClr>
                <a:srgbClr val="003366"/>
              </a:buClr>
              <a:buFont typeface="Wingdings" pitchFamily="2" charset="2"/>
              <a:buNone/>
              <a:tabLst>
                <a:tab pos="952500" algn="l"/>
              </a:tabLst>
            </a:pPr>
            <a:r>
              <a:rPr lang="de-DE" sz="1000" dirty="0">
                <a:latin typeface="Calibri" panose="020F0502020204030204" pitchFamily="34" charset="0"/>
                <a:cs typeface="Arial" pitchFamily="34" charset="0"/>
              </a:rPr>
              <a:t>Datum: 	</a:t>
            </a:r>
            <a:r>
              <a:rPr lang="de-DE" sz="1000" dirty="0" smtClean="0">
                <a:latin typeface="Calibri" panose="020F0502020204030204" pitchFamily="34" charset="0"/>
                <a:cs typeface="Arial" pitchFamily="34" charset="0"/>
              </a:rPr>
              <a:t>19.04</a:t>
            </a:r>
            <a:r>
              <a:rPr lang="de-DE" sz="1000" dirty="0" smtClean="0">
                <a:latin typeface="Calibri" panose="020F0502020204030204" pitchFamily="34" charset="0"/>
                <a:cs typeface="Arial" pitchFamily="34" charset="0"/>
              </a:rPr>
              <a:t>.2021  </a:t>
            </a:r>
            <a:r>
              <a:rPr lang="de-DE" sz="1000" dirty="0" smtClean="0">
                <a:latin typeface="Calibri" panose="020F0502020204030204" pitchFamily="34" charset="0"/>
                <a:cs typeface="Arial" pitchFamily="34" charset="0"/>
              </a:rPr>
              <a:t>Version 1.00</a:t>
            </a:r>
          </a:p>
          <a:p>
            <a:pPr>
              <a:spcBef>
                <a:spcPts val="100"/>
              </a:spcBef>
              <a:buClr>
                <a:srgbClr val="003366"/>
              </a:buClr>
              <a:buFont typeface="Wingdings" pitchFamily="2" charset="2"/>
              <a:buNone/>
              <a:tabLst>
                <a:tab pos="952500" algn="l"/>
              </a:tabLst>
            </a:pPr>
            <a:r>
              <a:rPr lang="de-DE" sz="1000" dirty="0" smtClean="0">
                <a:latin typeface="Calibri" panose="020F0502020204030204" pitchFamily="34" charset="0"/>
                <a:cs typeface="Arial" pitchFamily="34" charset="0"/>
              </a:rPr>
              <a:t>Update:	</a:t>
            </a:r>
            <a:endParaRPr lang="de-DE" sz="1000" dirty="0">
              <a:latin typeface="Calibri" panose="020F0502020204030204" pitchFamily="34" charset="0"/>
              <a:cs typeface="Arial" pitchFamily="34" charset="0"/>
            </a:endParaRPr>
          </a:p>
        </p:txBody>
      </p:sp>
      <p:sp>
        <p:nvSpPr>
          <p:cNvPr id="5" name="Textfeld 4"/>
          <p:cNvSpPr txBox="1"/>
          <p:nvPr/>
        </p:nvSpPr>
        <p:spPr>
          <a:xfrm>
            <a:off x="216124" y="216881"/>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7" name="Grafik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81020" y="64957"/>
            <a:ext cx="5328592" cy="8004626"/>
          </a:xfrm>
          <a:prstGeom prst="rect">
            <a:avLst/>
          </a:prstGeom>
        </p:spPr>
      </p:pic>
    </p:spTree>
    <p:extLst>
      <p:ext uri="{BB962C8B-B14F-4D97-AF65-F5344CB8AC3E}">
        <p14:creationId xmlns:p14="http://schemas.microsoft.com/office/powerpoint/2010/main" val="30372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5068" y="1314202"/>
            <a:ext cx="10058400" cy="5364480"/>
          </a:xfrm>
          <a:prstGeom prst="rect">
            <a:avLst/>
          </a:prstGeom>
        </p:spPr>
      </p:pic>
      <p:sp>
        <p:nvSpPr>
          <p:cNvPr id="2" name="Rectangle 73"/>
          <p:cNvSpPr txBox="1">
            <a:spLocks noChangeArrowheads="1"/>
          </p:cNvSpPr>
          <p:nvPr/>
        </p:nvSpPr>
        <p:spPr bwMode="auto">
          <a:xfrm>
            <a:off x="52687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Pfarrsaal Donaustauf</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19"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1252" y="3398209"/>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16204" y="5847247"/>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6594" y="6283017"/>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12052" y="3278188"/>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47556" y="1674242"/>
            <a:ext cx="349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07396" y="5992504"/>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5"/>
          <p:cNvSpPr>
            <a:spLocks noChangeArrowheads="1"/>
          </p:cNvSpPr>
          <p:nvPr/>
        </p:nvSpPr>
        <p:spPr bwMode="auto">
          <a:xfrm>
            <a:off x="11621356" y="5401813"/>
            <a:ext cx="2519363" cy="240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a:solidFill>
                  <a:schemeClr val="tx1"/>
                </a:solidFill>
                <a:latin typeface="TheSans B5 Plain" pitchFamily="34" charset="0"/>
              </a:defRPr>
            </a:lvl1pPr>
            <a:lvl2pPr marL="742950" indent="-285750">
              <a:defRPr sz="3200">
                <a:solidFill>
                  <a:schemeClr val="tx1"/>
                </a:solidFill>
                <a:latin typeface="TheSans B5 Plain" pitchFamily="34" charset="0"/>
              </a:defRPr>
            </a:lvl2pPr>
            <a:lvl3pPr marL="1143000" indent="-228600">
              <a:defRPr sz="3200">
                <a:solidFill>
                  <a:schemeClr val="tx1"/>
                </a:solidFill>
                <a:latin typeface="TheSans B5 Plain" pitchFamily="34" charset="0"/>
              </a:defRPr>
            </a:lvl3pPr>
            <a:lvl4pPr marL="1600200" indent="-228600">
              <a:defRPr sz="3200">
                <a:solidFill>
                  <a:schemeClr val="tx1"/>
                </a:solidFill>
                <a:latin typeface="TheSans B5 Plain" pitchFamily="34" charset="0"/>
              </a:defRPr>
            </a:lvl4pPr>
            <a:lvl5pPr marL="2057400" indent="-228600">
              <a:defRPr sz="3200">
                <a:solidFill>
                  <a:schemeClr val="tx1"/>
                </a:solidFill>
                <a:latin typeface="TheSans B5 Plain" pitchFamily="34" charset="0"/>
              </a:defRPr>
            </a:lvl5pPr>
            <a:lvl6pPr marL="2514600" indent="-228600" eaLnBrk="0" fontAlgn="base" hangingPunct="0">
              <a:spcBef>
                <a:spcPct val="0"/>
              </a:spcBef>
              <a:spcAft>
                <a:spcPct val="0"/>
              </a:spcAft>
              <a:defRPr sz="3200">
                <a:solidFill>
                  <a:schemeClr val="tx1"/>
                </a:solidFill>
                <a:latin typeface="TheSans B5 Plain" pitchFamily="34" charset="0"/>
              </a:defRPr>
            </a:lvl6pPr>
            <a:lvl7pPr marL="2971800" indent="-228600" eaLnBrk="0" fontAlgn="base" hangingPunct="0">
              <a:spcBef>
                <a:spcPct val="0"/>
              </a:spcBef>
              <a:spcAft>
                <a:spcPct val="0"/>
              </a:spcAft>
              <a:defRPr sz="3200">
                <a:solidFill>
                  <a:schemeClr val="tx1"/>
                </a:solidFill>
                <a:latin typeface="TheSans B5 Plain" pitchFamily="34" charset="0"/>
              </a:defRPr>
            </a:lvl7pPr>
            <a:lvl8pPr marL="3429000" indent="-228600" eaLnBrk="0" fontAlgn="base" hangingPunct="0">
              <a:spcBef>
                <a:spcPct val="0"/>
              </a:spcBef>
              <a:spcAft>
                <a:spcPct val="0"/>
              </a:spcAft>
              <a:defRPr sz="3200">
                <a:solidFill>
                  <a:schemeClr val="tx1"/>
                </a:solidFill>
                <a:latin typeface="TheSans B5 Plain" pitchFamily="34" charset="0"/>
              </a:defRPr>
            </a:lvl8pPr>
            <a:lvl9pPr marL="3886200" indent="-228600" eaLnBrk="0" fontAlgn="base" hangingPunct="0">
              <a:spcBef>
                <a:spcPct val="0"/>
              </a:spcBef>
              <a:spcAft>
                <a:spcPct val="0"/>
              </a:spcAft>
              <a:defRPr sz="3200">
                <a:solidFill>
                  <a:schemeClr val="tx1"/>
                </a:solidFill>
                <a:latin typeface="TheSans B5 Plain" pitchFamily="34" charset="0"/>
              </a:defRPr>
            </a:lvl9pPr>
          </a:lstStyle>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smtClean="0"/>
              <a:t>1. Feuerlöscher</a:t>
            </a:r>
            <a:endParaRPr lang="de-DE" altLang="de-DE" sz="1700" dirty="0"/>
          </a:p>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smtClean="0"/>
              <a:t>2. Erste Hilfe</a:t>
            </a:r>
          </a:p>
          <a:p>
            <a:pPr eaLnBrk="1" hangingPunct="1">
              <a:spcBef>
                <a:spcPct val="20000"/>
              </a:spcBef>
              <a:buClr>
                <a:schemeClr val="tx1"/>
              </a:buClr>
              <a:buFontTx/>
              <a:buChar char=" "/>
            </a:pPr>
            <a:endParaRPr lang="de-DE" altLang="de-DE" sz="1700" dirty="0"/>
          </a:p>
          <a:p>
            <a:pPr>
              <a:spcBef>
                <a:spcPct val="20000"/>
              </a:spcBef>
              <a:buClr>
                <a:schemeClr val="tx1"/>
              </a:buClr>
              <a:buFontTx/>
              <a:buChar char=" "/>
            </a:pPr>
            <a:r>
              <a:rPr lang="de-DE" altLang="de-DE" sz="1700" dirty="0" smtClean="0"/>
              <a:t>3. Fluchtweg</a:t>
            </a:r>
          </a:p>
          <a:p>
            <a:pPr>
              <a:spcBef>
                <a:spcPct val="20000"/>
              </a:spcBef>
              <a:buClr>
                <a:schemeClr val="tx1"/>
              </a:buClr>
              <a:buFontTx/>
              <a:buChar char=" "/>
            </a:pPr>
            <a:endParaRPr lang="de-DE" altLang="de-DE" sz="1700" dirty="0"/>
          </a:p>
          <a:p>
            <a:pPr eaLnBrk="1" hangingPunct="1">
              <a:spcBef>
                <a:spcPct val="20000"/>
              </a:spcBef>
              <a:buClr>
                <a:schemeClr val="tx1"/>
              </a:buClr>
              <a:buFontTx/>
              <a:buChar char=" "/>
            </a:pPr>
            <a:endParaRPr lang="de-DE" altLang="de-DE" sz="1700" dirty="0"/>
          </a:p>
        </p:txBody>
      </p:sp>
      <p:pic>
        <p:nvPicPr>
          <p:cNvPr id="16"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70526" y="2826370"/>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mit Pfeil 8"/>
          <p:cNvCxnSpPr/>
          <p:nvPr/>
        </p:nvCxnSpPr>
        <p:spPr bwMode="auto">
          <a:xfrm flipH="1">
            <a:off x="3407196" y="6066730"/>
            <a:ext cx="1172535" cy="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cxnSp>
        <p:nvCxnSpPr>
          <p:cNvPr id="14" name="Gerader Verbinder 13"/>
          <p:cNvCxnSpPr/>
          <p:nvPr/>
        </p:nvCxnSpPr>
        <p:spPr bwMode="auto">
          <a:xfrm flipV="1">
            <a:off x="4579731" y="5706690"/>
            <a:ext cx="0" cy="360040"/>
          </a:xfrm>
          <a:prstGeom prst="line">
            <a:avLst/>
          </a:prstGeom>
          <a:ln>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6" name="Gerader Verbinder 25"/>
          <p:cNvCxnSpPr/>
          <p:nvPr/>
        </p:nvCxnSpPr>
        <p:spPr bwMode="auto">
          <a:xfrm>
            <a:off x="3651078" y="5706689"/>
            <a:ext cx="928653" cy="0"/>
          </a:xfrm>
          <a:prstGeom prst="line">
            <a:avLst/>
          </a:prstGeom>
          <a:ln>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9" name="Gerader Verbinder 28"/>
          <p:cNvCxnSpPr/>
          <p:nvPr/>
        </p:nvCxnSpPr>
        <p:spPr bwMode="auto">
          <a:xfrm flipV="1">
            <a:off x="3643919" y="5706689"/>
            <a:ext cx="0" cy="500354"/>
          </a:xfrm>
          <a:prstGeom prst="line">
            <a:avLst/>
          </a:prstGeom>
          <a:ln>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35" name="Gerade Verbindung mit Pfeil 34"/>
          <p:cNvCxnSpPr/>
          <p:nvPr/>
        </p:nvCxnSpPr>
        <p:spPr bwMode="auto">
          <a:xfrm flipH="1">
            <a:off x="3643919" y="6189555"/>
            <a:ext cx="1172535" cy="0"/>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pic>
        <p:nvPicPr>
          <p:cNvPr id="39" name="Grafik 3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5560983" y="5118599"/>
            <a:ext cx="1439200" cy="809550"/>
          </a:xfrm>
          <a:prstGeom prst="rect">
            <a:avLst/>
          </a:prstGeom>
        </p:spPr>
      </p:pic>
      <p:pic>
        <p:nvPicPr>
          <p:cNvPr id="40" name="Grafik 3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3651752" y="4512781"/>
            <a:ext cx="1346031" cy="757142"/>
          </a:xfrm>
          <a:prstGeom prst="rect">
            <a:avLst/>
          </a:prstGeom>
        </p:spPr>
      </p:pic>
      <p:pic>
        <p:nvPicPr>
          <p:cNvPr id="41" name="Grafik 4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5400000">
            <a:off x="1182090" y="3973885"/>
            <a:ext cx="2422943" cy="1362905"/>
          </a:xfrm>
          <a:prstGeom prst="rect">
            <a:avLst/>
          </a:prstGeom>
        </p:spPr>
      </p:pic>
      <p:grpSp>
        <p:nvGrpSpPr>
          <p:cNvPr id="48" name="Gruppieren 47"/>
          <p:cNvGrpSpPr/>
          <p:nvPr/>
        </p:nvGrpSpPr>
        <p:grpSpPr>
          <a:xfrm>
            <a:off x="202029" y="1485191"/>
            <a:ext cx="2566421" cy="2733145"/>
            <a:chOff x="539349" y="1485191"/>
            <a:chExt cx="2566421" cy="2733145"/>
          </a:xfrm>
        </p:grpSpPr>
        <p:pic>
          <p:nvPicPr>
            <p:cNvPr id="42" name="Grafik 41"/>
            <p:cNvPicPr>
              <a:picLocks noChangeAspect="1"/>
            </p:cNvPicPr>
            <p:nvPr/>
          </p:nvPicPr>
          <p:blipFill rotWithShape="1">
            <a:blip r:embed="rId9" cstate="email">
              <a:extLst>
                <a:ext uri="{28A0092B-C50C-407E-A947-70E740481C1C}">
                  <a14:useLocalDpi xmlns:a14="http://schemas.microsoft.com/office/drawing/2010/main" val="0"/>
                </a:ext>
              </a:extLst>
            </a:blip>
            <a:srcRect l="8005" r="31731"/>
            <a:stretch/>
          </p:blipFill>
          <p:spPr>
            <a:xfrm rot="5400000">
              <a:off x="487958" y="1715315"/>
              <a:ext cx="1543446" cy="1440664"/>
            </a:xfrm>
            <a:prstGeom prst="rect">
              <a:avLst/>
            </a:prstGeom>
          </p:spPr>
        </p:pic>
        <p:sp>
          <p:nvSpPr>
            <p:cNvPr id="43" name="Ellipse 42"/>
            <p:cNvSpPr/>
            <p:nvPr/>
          </p:nvSpPr>
          <p:spPr bwMode="auto">
            <a:xfrm>
              <a:off x="2730882" y="3875031"/>
              <a:ext cx="374888" cy="343305"/>
            </a:xfrm>
            <a:prstGeom prst="ellipse">
              <a:avLst/>
            </a:prstGeom>
            <a:noFill/>
            <a:ln w="25400">
              <a:solidFill>
                <a:srgbClr val="FF0000"/>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cxnSp>
          <p:nvCxnSpPr>
            <p:cNvPr id="45" name="Gerader Verbinder 44"/>
            <p:cNvCxnSpPr>
              <a:endCxn id="43" idx="1"/>
            </p:cNvCxnSpPr>
            <p:nvPr/>
          </p:nvCxnSpPr>
          <p:spPr bwMode="auto">
            <a:xfrm>
              <a:off x="1259681" y="2435647"/>
              <a:ext cx="1526102" cy="1489660"/>
            </a:xfrm>
            <a:prstGeom prst="line">
              <a:avLst/>
            </a:prstGeom>
            <a:ln>
              <a:headEnd type="none" w="med" len="med"/>
              <a:tailEnd type="none" w="med" len="med"/>
            </a:ln>
            <a:extLst/>
          </p:spPr>
          <p:style>
            <a:lnRef idx="2">
              <a:schemeClr val="accent4"/>
            </a:lnRef>
            <a:fillRef idx="0">
              <a:schemeClr val="accent4"/>
            </a:fillRef>
            <a:effectRef idx="1">
              <a:schemeClr val="accent4"/>
            </a:effectRef>
            <a:fontRef idx="minor">
              <a:schemeClr val="tx1"/>
            </a:fontRef>
          </p:style>
        </p:cxnSp>
        <p:cxnSp>
          <p:nvCxnSpPr>
            <p:cNvPr id="47" name="Gerade Verbindung mit Pfeil 46"/>
            <p:cNvCxnSpPr/>
            <p:nvPr/>
          </p:nvCxnSpPr>
          <p:spPr bwMode="auto">
            <a:xfrm flipV="1">
              <a:off x="1218117" y="1485191"/>
              <a:ext cx="0" cy="539899"/>
            </a:xfrm>
            <a:prstGeom prst="straightConnector1">
              <a:avLst/>
            </a:prstGeom>
            <a:ln>
              <a:headEnd type="none" w="med" len="med"/>
              <a:tailEnd type="triangle"/>
            </a:ln>
            <a:extLst/>
          </p:spPr>
          <p:style>
            <a:lnRef idx="3">
              <a:schemeClr val="accent4"/>
            </a:lnRef>
            <a:fillRef idx="0">
              <a:schemeClr val="accent4"/>
            </a:fillRef>
            <a:effectRef idx="2">
              <a:schemeClr val="accent4"/>
            </a:effectRef>
            <a:fontRef idx="minor">
              <a:schemeClr val="tx1"/>
            </a:fontRef>
          </p:style>
        </p:cxnSp>
      </p:grpSp>
      <p:pic>
        <p:nvPicPr>
          <p:cNvPr id="27"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9129" y="5891745"/>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42317" y="6977043"/>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825135" y="5706690"/>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850535" y="6255849"/>
            <a:ext cx="349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feld 31"/>
          <p:cNvSpPr txBox="1"/>
          <p:nvPr/>
        </p:nvSpPr>
        <p:spPr>
          <a:xfrm>
            <a:off x="12196206" y="3996442"/>
            <a:ext cx="2205594" cy="593266"/>
          </a:xfrm>
          <a:prstGeom prst="rect">
            <a:avLst/>
          </a:prstGeom>
          <a:solidFill>
            <a:schemeClr val="accent1">
              <a:lumMod val="20000"/>
              <a:lumOff val="80000"/>
            </a:schemeClr>
          </a:solidFill>
        </p:spPr>
        <p:txBody>
          <a:bodyPr wrap="square" rtlCol="0">
            <a:noAutofit/>
          </a:bodyPr>
          <a:lstStyle/>
          <a:p>
            <a:r>
              <a:rPr lang="de-DE" sz="2800" dirty="0" smtClean="0">
                <a:latin typeface="Calibri" panose="020F0502020204030204" pitchFamily="34" charset="0"/>
              </a:rPr>
              <a:t>Haupteingang</a:t>
            </a:r>
            <a:endParaRPr lang="de-DE" sz="2800" dirty="0">
              <a:latin typeface="Calibri" panose="020F0502020204030204" pitchFamily="34" charset="0"/>
            </a:endParaRPr>
          </a:p>
        </p:txBody>
      </p:sp>
      <p:sp>
        <p:nvSpPr>
          <p:cNvPr id="33" name="Pfeil nach oben 32"/>
          <p:cNvSpPr/>
          <p:nvPr/>
        </p:nvSpPr>
        <p:spPr bwMode="auto">
          <a:xfrm rot="16200000">
            <a:off x="11756013" y="4041047"/>
            <a:ext cx="432048" cy="504056"/>
          </a:xfrm>
          <a:prstGeom prst="upArrow">
            <a:avLst/>
          </a:prstGeom>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
        <p:nvSpPr>
          <p:cNvPr id="34" name="Textfeld 33"/>
          <p:cNvSpPr txBox="1"/>
          <p:nvPr/>
        </p:nvSpPr>
        <p:spPr>
          <a:xfrm>
            <a:off x="200148" y="6977043"/>
            <a:ext cx="11715871" cy="482727"/>
          </a:xfrm>
          <a:prstGeom prst="rect">
            <a:avLst/>
          </a:prstGeom>
          <a:solidFill>
            <a:srgbClr val="FFFF00"/>
          </a:solidFill>
        </p:spPr>
        <p:txBody>
          <a:bodyPr wrap="square" rtlCol="0">
            <a:noAutofit/>
          </a:bodyPr>
          <a:lstStyle/>
          <a:p>
            <a:r>
              <a:rPr lang="de-DE" sz="1800" dirty="0" smtClean="0">
                <a:latin typeface="Calibri" panose="020F0502020204030204" pitchFamily="34" charset="0"/>
                <a:sym typeface="Wingdings" panose="05000000000000000000" pitchFamily="2" charset="2"/>
              </a:rPr>
              <a:t> </a:t>
            </a:r>
            <a:r>
              <a:rPr lang="de-DE" sz="2400" dirty="0" smtClean="0">
                <a:latin typeface="Calibri" panose="020F0502020204030204" pitchFamily="34" charset="0"/>
              </a:rPr>
              <a:t>Bitte schauen Sie sich den Fluchtweg im Pfarrsaal bei der nächsten Möglichkeit vor Ort an !</a:t>
            </a:r>
            <a:endParaRPr lang="de-DE" sz="1800" dirty="0">
              <a:latin typeface="Calibri" panose="020F0502020204030204" pitchFamily="34" charset="0"/>
            </a:endParaRPr>
          </a:p>
        </p:txBody>
      </p:sp>
    </p:spTree>
    <p:extLst>
      <p:ext uri="{BB962C8B-B14F-4D97-AF65-F5344CB8AC3E}">
        <p14:creationId xmlns:p14="http://schemas.microsoft.com/office/powerpoint/2010/main" val="35222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80">
                                          <p:stCondLst>
                                            <p:cond delay="0"/>
                                          </p:stCondLst>
                                        </p:cTn>
                                        <p:tgtEl>
                                          <p:spTgt spid="34"/>
                                        </p:tgtEl>
                                      </p:cBhvr>
                                    </p:animEffect>
                                    <p:anim calcmode="lin" valueType="num">
                                      <p:cBhvr>
                                        <p:cTn id="8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85" dur="26">
                                          <p:stCondLst>
                                            <p:cond delay="650"/>
                                          </p:stCondLst>
                                        </p:cTn>
                                        <p:tgtEl>
                                          <p:spTgt spid="34"/>
                                        </p:tgtEl>
                                      </p:cBhvr>
                                      <p:to x="100000" y="60000"/>
                                    </p:animScale>
                                    <p:animScale>
                                      <p:cBhvr>
                                        <p:cTn id="86" dur="166" decel="50000">
                                          <p:stCondLst>
                                            <p:cond delay="676"/>
                                          </p:stCondLst>
                                        </p:cTn>
                                        <p:tgtEl>
                                          <p:spTgt spid="34"/>
                                        </p:tgtEl>
                                      </p:cBhvr>
                                      <p:to x="100000" y="100000"/>
                                    </p:animScale>
                                    <p:animScale>
                                      <p:cBhvr>
                                        <p:cTn id="87" dur="26">
                                          <p:stCondLst>
                                            <p:cond delay="1312"/>
                                          </p:stCondLst>
                                        </p:cTn>
                                        <p:tgtEl>
                                          <p:spTgt spid="34"/>
                                        </p:tgtEl>
                                      </p:cBhvr>
                                      <p:to x="100000" y="80000"/>
                                    </p:animScale>
                                    <p:animScale>
                                      <p:cBhvr>
                                        <p:cTn id="88" dur="166" decel="50000">
                                          <p:stCondLst>
                                            <p:cond delay="1338"/>
                                          </p:stCondLst>
                                        </p:cTn>
                                        <p:tgtEl>
                                          <p:spTgt spid="34"/>
                                        </p:tgtEl>
                                      </p:cBhvr>
                                      <p:to x="100000" y="100000"/>
                                    </p:animScale>
                                    <p:animScale>
                                      <p:cBhvr>
                                        <p:cTn id="89" dur="26">
                                          <p:stCondLst>
                                            <p:cond delay="1642"/>
                                          </p:stCondLst>
                                        </p:cTn>
                                        <p:tgtEl>
                                          <p:spTgt spid="34"/>
                                        </p:tgtEl>
                                      </p:cBhvr>
                                      <p:to x="100000" y="90000"/>
                                    </p:animScale>
                                    <p:animScale>
                                      <p:cBhvr>
                                        <p:cTn id="90" dur="166" decel="50000">
                                          <p:stCondLst>
                                            <p:cond delay="1668"/>
                                          </p:stCondLst>
                                        </p:cTn>
                                        <p:tgtEl>
                                          <p:spTgt spid="34"/>
                                        </p:tgtEl>
                                      </p:cBhvr>
                                      <p:to x="100000" y="100000"/>
                                    </p:animScale>
                                    <p:animScale>
                                      <p:cBhvr>
                                        <p:cTn id="91" dur="26">
                                          <p:stCondLst>
                                            <p:cond delay="1808"/>
                                          </p:stCondLst>
                                        </p:cTn>
                                        <p:tgtEl>
                                          <p:spTgt spid="34"/>
                                        </p:tgtEl>
                                      </p:cBhvr>
                                      <p:to x="100000" y="95000"/>
                                    </p:animScale>
                                    <p:animScale>
                                      <p:cBhvr>
                                        <p:cTn id="92"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84684" y="681146"/>
            <a:ext cx="8449056" cy="6681216"/>
          </a:xfrm>
          <a:prstGeom prst="rect">
            <a:avLst/>
          </a:prstGeom>
        </p:spPr>
      </p:pic>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Jugendheim Donaustauf</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22"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1100" y="5562674"/>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39682" y="978131"/>
            <a:ext cx="349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5"/>
          <p:cNvSpPr>
            <a:spLocks noChangeArrowheads="1"/>
          </p:cNvSpPr>
          <p:nvPr/>
        </p:nvSpPr>
        <p:spPr bwMode="auto">
          <a:xfrm>
            <a:off x="273050" y="5931165"/>
            <a:ext cx="2519363"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a:solidFill>
                  <a:schemeClr val="tx1"/>
                </a:solidFill>
                <a:latin typeface="TheSans B5 Plain" pitchFamily="34" charset="0"/>
              </a:defRPr>
            </a:lvl1pPr>
            <a:lvl2pPr marL="742950" indent="-285750">
              <a:defRPr sz="3200">
                <a:solidFill>
                  <a:schemeClr val="tx1"/>
                </a:solidFill>
                <a:latin typeface="TheSans B5 Plain" pitchFamily="34" charset="0"/>
              </a:defRPr>
            </a:lvl2pPr>
            <a:lvl3pPr marL="1143000" indent="-228600">
              <a:defRPr sz="3200">
                <a:solidFill>
                  <a:schemeClr val="tx1"/>
                </a:solidFill>
                <a:latin typeface="TheSans B5 Plain" pitchFamily="34" charset="0"/>
              </a:defRPr>
            </a:lvl3pPr>
            <a:lvl4pPr marL="1600200" indent="-228600">
              <a:defRPr sz="3200">
                <a:solidFill>
                  <a:schemeClr val="tx1"/>
                </a:solidFill>
                <a:latin typeface="TheSans B5 Plain" pitchFamily="34" charset="0"/>
              </a:defRPr>
            </a:lvl4pPr>
            <a:lvl5pPr marL="2057400" indent="-228600">
              <a:defRPr sz="3200">
                <a:solidFill>
                  <a:schemeClr val="tx1"/>
                </a:solidFill>
                <a:latin typeface="TheSans B5 Plain" pitchFamily="34" charset="0"/>
              </a:defRPr>
            </a:lvl5pPr>
            <a:lvl6pPr marL="2514600" indent="-228600" eaLnBrk="0" fontAlgn="base" hangingPunct="0">
              <a:spcBef>
                <a:spcPct val="0"/>
              </a:spcBef>
              <a:spcAft>
                <a:spcPct val="0"/>
              </a:spcAft>
              <a:defRPr sz="3200">
                <a:solidFill>
                  <a:schemeClr val="tx1"/>
                </a:solidFill>
                <a:latin typeface="TheSans B5 Plain" pitchFamily="34" charset="0"/>
              </a:defRPr>
            </a:lvl6pPr>
            <a:lvl7pPr marL="2971800" indent="-228600" eaLnBrk="0" fontAlgn="base" hangingPunct="0">
              <a:spcBef>
                <a:spcPct val="0"/>
              </a:spcBef>
              <a:spcAft>
                <a:spcPct val="0"/>
              </a:spcAft>
              <a:defRPr sz="3200">
                <a:solidFill>
                  <a:schemeClr val="tx1"/>
                </a:solidFill>
                <a:latin typeface="TheSans B5 Plain" pitchFamily="34" charset="0"/>
              </a:defRPr>
            </a:lvl7pPr>
            <a:lvl8pPr marL="3429000" indent="-228600" eaLnBrk="0" fontAlgn="base" hangingPunct="0">
              <a:spcBef>
                <a:spcPct val="0"/>
              </a:spcBef>
              <a:spcAft>
                <a:spcPct val="0"/>
              </a:spcAft>
              <a:defRPr sz="3200">
                <a:solidFill>
                  <a:schemeClr val="tx1"/>
                </a:solidFill>
                <a:latin typeface="TheSans B5 Plain" pitchFamily="34" charset="0"/>
              </a:defRPr>
            </a:lvl8pPr>
            <a:lvl9pPr marL="3886200" indent="-228600" eaLnBrk="0" fontAlgn="base" hangingPunct="0">
              <a:spcBef>
                <a:spcPct val="0"/>
              </a:spcBef>
              <a:spcAft>
                <a:spcPct val="0"/>
              </a:spcAft>
              <a:defRPr sz="3200">
                <a:solidFill>
                  <a:schemeClr val="tx1"/>
                </a:solidFill>
                <a:latin typeface="TheSans B5 Plain" pitchFamily="34" charset="0"/>
              </a:defRPr>
            </a:lvl9pPr>
          </a:lstStyle>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smtClean="0"/>
              <a:t>1. </a:t>
            </a:r>
            <a:r>
              <a:rPr lang="de-DE" altLang="de-DE" sz="1700" dirty="0"/>
              <a:t>Feuerlöscher</a:t>
            </a:r>
          </a:p>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a:t>2</a:t>
            </a:r>
            <a:r>
              <a:rPr lang="de-DE" altLang="de-DE" sz="1700" dirty="0" smtClean="0"/>
              <a:t>. </a:t>
            </a:r>
            <a:r>
              <a:rPr lang="de-DE" altLang="de-DE" sz="1700" dirty="0"/>
              <a:t>Erste </a:t>
            </a:r>
            <a:r>
              <a:rPr lang="de-DE" altLang="de-DE" sz="1700" dirty="0" smtClean="0"/>
              <a:t>Hilfe</a:t>
            </a:r>
          </a:p>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smtClean="0"/>
              <a:t>3. Fluchtwege</a:t>
            </a:r>
            <a:endParaRPr lang="de-DE" altLang="de-DE" sz="1700" dirty="0"/>
          </a:p>
        </p:txBody>
      </p:sp>
      <p:pic>
        <p:nvPicPr>
          <p:cNvPr id="3" name="Grafik 2"/>
          <p:cNvPicPr>
            <a:picLocks noChangeAspect="1"/>
          </p:cNvPicPr>
          <p:nvPr/>
        </p:nvPicPr>
        <p:blipFill>
          <a:blip r:embed="rId5"/>
          <a:stretch>
            <a:fillRect/>
          </a:stretch>
        </p:blipFill>
        <p:spPr>
          <a:xfrm>
            <a:off x="4182151" y="738138"/>
            <a:ext cx="1600200" cy="2790825"/>
          </a:xfrm>
          <a:prstGeom prst="rect">
            <a:avLst/>
          </a:prstGeom>
        </p:spPr>
      </p:pic>
      <p:sp>
        <p:nvSpPr>
          <p:cNvPr id="4" name="Textfeld 3"/>
          <p:cNvSpPr txBox="1"/>
          <p:nvPr/>
        </p:nvSpPr>
        <p:spPr>
          <a:xfrm>
            <a:off x="4290517" y="1809988"/>
            <a:ext cx="1008112" cy="360040"/>
          </a:xfrm>
          <a:prstGeom prst="rect">
            <a:avLst/>
          </a:prstGeom>
          <a:solidFill>
            <a:schemeClr val="bg1"/>
          </a:solidFill>
        </p:spPr>
        <p:txBody>
          <a:bodyPr wrap="square" rtlCol="0">
            <a:noAutofit/>
          </a:bodyPr>
          <a:lstStyle/>
          <a:p>
            <a:r>
              <a:rPr lang="de-DE" sz="2000" dirty="0" smtClean="0">
                <a:latin typeface="Calibri" panose="020F0502020204030204" pitchFamily="34" charset="0"/>
              </a:rPr>
              <a:t>Fenster</a:t>
            </a:r>
            <a:endParaRPr lang="de-DE" sz="2000" dirty="0">
              <a:latin typeface="Calibri" panose="020F0502020204030204" pitchFamily="34" charset="0"/>
            </a:endParaRPr>
          </a:p>
        </p:txBody>
      </p:sp>
      <p:sp>
        <p:nvSpPr>
          <p:cNvPr id="26" name="Textfeld 25"/>
          <p:cNvSpPr txBox="1"/>
          <p:nvPr/>
        </p:nvSpPr>
        <p:spPr>
          <a:xfrm>
            <a:off x="11172650" y="2653712"/>
            <a:ext cx="1644874" cy="360040"/>
          </a:xfrm>
          <a:prstGeom prst="rect">
            <a:avLst/>
          </a:prstGeom>
          <a:solidFill>
            <a:schemeClr val="bg1"/>
          </a:solidFill>
        </p:spPr>
        <p:txBody>
          <a:bodyPr wrap="square" rtlCol="0">
            <a:noAutofit/>
          </a:bodyPr>
          <a:lstStyle/>
          <a:p>
            <a:r>
              <a:rPr lang="de-DE" sz="2000" dirty="0" smtClean="0">
                <a:latin typeface="Calibri" panose="020F0502020204030204" pitchFamily="34" charset="0"/>
              </a:rPr>
              <a:t>1. OG Fenster</a:t>
            </a:r>
            <a:endParaRPr lang="de-DE" sz="2000" dirty="0">
              <a:latin typeface="Calibri" panose="020F0502020204030204" pitchFamily="34" charset="0"/>
            </a:endParaRPr>
          </a:p>
        </p:txBody>
      </p:sp>
      <p:sp>
        <p:nvSpPr>
          <p:cNvPr id="15" name="Pfeil nach oben 14"/>
          <p:cNvSpPr/>
          <p:nvPr/>
        </p:nvSpPr>
        <p:spPr bwMode="auto">
          <a:xfrm>
            <a:off x="8370268" y="6707547"/>
            <a:ext cx="432048" cy="504056"/>
          </a:xfrm>
          <a:prstGeom prst="upArrow">
            <a:avLst/>
          </a:prstGeom>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
        <p:nvSpPr>
          <p:cNvPr id="16" name="Textfeld 15"/>
          <p:cNvSpPr txBox="1"/>
          <p:nvPr/>
        </p:nvSpPr>
        <p:spPr>
          <a:xfrm>
            <a:off x="7488932" y="7332808"/>
            <a:ext cx="2205594" cy="593266"/>
          </a:xfrm>
          <a:prstGeom prst="rect">
            <a:avLst/>
          </a:prstGeom>
          <a:solidFill>
            <a:schemeClr val="accent1">
              <a:lumMod val="20000"/>
              <a:lumOff val="80000"/>
            </a:schemeClr>
          </a:solidFill>
        </p:spPr>
        <p:txBody>
          <a:bodyPr wrap="square" rtlCol="0">
            <a:noAutofit/>
          </a:bodyPr>
          <a:lstStyle/>
          <a:p>
            <a:r>
              <a:rPr lang="de-DE" sz="2800" dirty="0" smtClean="0">
                <a:latin typeface="Calibri" panose="020F0502020204030204" pitchFamily="34" charset="0"/>
              </a:rPr>
              <a:t>Haupteingang</a:t>
            </a:r>
            <a:endParaRPr lang="de-DE" sz="2800" dirty="0">
              <a:latin typeface="Calibri" panose="020F0502020204030204" pitchFamily="34" charset="0"/>
            </a:endParaRPr>
          </a:p>
        </p:txBody>
      </p:sp>
      <p:pic>
        <p:nvPicPr>
          <p:cNvPr id="17" name="Picture 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34945" y="7504409"/>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7763" y="6234056"/>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43163" y="6783215"/>
            <a:ext cx="349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7"/>
          <a:stretch>
            <a:fillRect/>
          </a:stretch>
        </p:blipFill>
        <p:spPr>
          <a:xfrm>
            <a:off x="4158143" y="1371838"/>
            <a:ext cx="1276350" cy="438150"/>
          </a:xfrm>
          <a:prstGeom prst="rect">
            <a:avLst/>
          </a:prstGeom>
        </p:spPr>
      </p:pic>
      <p:pic>
        <p:nvPicPr>
          <p:cNvPr id="6" name="Grafik 5"/>
          <p:cNvPicPr>
            <a:picLocks noChangeAspect="1"/>
          </p:cNvPicPr>
          <p:nvPr/>
        </p:nvPicPr>
        <p:blipFill>
          <a:blip r:embed="rId7"/>
          <a:stretch>
            <a:fillRect/>
          </a:stretch>
        </p:blipFill>
        <p:spPr>
          <a:xfrm>
            <a:off x="9891054" y="2643793"/>
            <a:ext cx="1276350" cy="438150"/>
          </a:xfrm>
          <a:prstGeom prst="rect">
            <a:avLst/>
          </a:prstGeom>
        </p:spPr>
      </p:pic>
      <p:pic>
        <p:nvPicPr>
          <p:cNvPr id="7" name="Grafik 6"/>
          <p:cNvPicPr>
            <a:picLocks noChangeAspect="1"/>
          </p:cNvPicPr>
          <p:nvPr/>
        </p:nvPicPr>
        <p:blipFill>
          <a:blip r:embed="rId8"/>
          <a:stretch>
            <a:fillRect/>
          </a:stretch>
        </p:blipFill>
        <p:spPr>
          <a:xfrm>
            <a:off x="6243299" y="978131"/>
            <a:ext cx="878367" cy="448662"/>
          </a:xfrm>
          <a:prstGeom prst="rect">
            <a:avLst/>
          </a:prstGeom>
        </p:spPr>
      </p:pic>
      <p:pic>
        <p:nvPicPr>
          <p:cNvPr id="8" name="Grafik 7"/>
          <p:cNvPicPr>
            <a:picLocks noChangeAspect="1"/>
          </p:cNvPicPr>
          <p:nvPr/>
        </p:nvPicPr>
        <p:blipFill>
          <a:blip r:embed="rId9"/>
          <a:stretch>
            <a:fillRect/>
          </a:stretch>
        </p:blipFill>
        <p:spPr>
          <a:xfrm>
            <a:off x="6849610" y="2133550"/>
            <a:ext cx="929394" cy="478568"/>
          </a:xfrm>
          <a:prstGeom prst="rect">
            <a:avLst/>
          </a:prstGeom>
        </p:spPr>
      </p:pic>
      <p:pic>
        <p:nvPicPr>
          <p:cNvPr id="9" name="Grafik 8"/>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l="9151" r="22122"/>
          <a:stretch/>
        </p:blipFill>
        <p:spPr>
          <a:xfrm rot="5400000">
            <a:off x="6172073" y="2948013"/>
            <a:ext cx="2656176" cy="2173978"/>
          </a:xfrm>
          <a:prstGeom prst="rect">
            <a:avLst/>
          </a:prstGeom>
        </p:spPr>
      </p:pic>
      <p:sp>
        <p:nvSpPr>
          <p:cNvPr id="10" name="Abgerundetes Rechteck 9"/>
          <p:cNvSpPr/>
          <p:nvPr/>
        </p:nvSpPr>
        <p:spPr bwMode="auto">
          <a:xfrm>
            <a:off x="7503231" y="3106827"/>
            <a:ext cx="613338" cy="217796"/>
          </a:xfrm>
          <a:prstGeom prst="roundRect">
            <a:avLst/>
          </a:prstGeom>
          <a:noFill/>
          <a:ln w="31750">
            <a:solidFill>
              <a:srgbClr val="FF0000"/>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
        <p:nvSpPr>
          <p:cNvPr id="24" name="Abgerundetes Rechteck 23"/>
          <p:cNvSpPr/>
          <p:nvPr/>
        </p:nvSpPr>
        <p:spPr bwMode="auto">
          <a:xfrm>
            <a:off x="7503231" y="3457126"/>
            <a:ext cx="613338" cy="309255"/>
          </a:xfrm>
          <a:prstGeom prst="roundRect">
            <a:avLst/>
          </a:prstGeom>
          <a:noFill/>
          <a:ln w="31750">
            <a:solidFill>
              <a:srgbClr val="FF0000"/>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pic>
        <p:nvPicPr>
          <p:cNvPr id="11" name="Grafik 10"/>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66000" contrast="40000"/>
                    </a14:imgEffect>
                  </a14:imgLayer>
                </a14:imgProps>
              </a:ext>
              <a:ext uri="{28A0092B-C50C-407E-A947-70E740481C1C}">
                <a14:useLocalDpi xmlns:a14="http://schemas.microsoft.com/office/drawing/2010/main" val="0"/>
              </a:ext>
            </a:extLst>
          </a:blip>
          <a:stretch>
            <a:fillRect/>
          </a:stretch>
        </p:blipFill>
        <p:spPr>
          <a:xfrm rot="5400000">
            <a:off x="10462308" y="1506620"/>
            <a:ext cx="1412421" cy="794487"/>
          </a:xfrm>
          <a:prstGeom prst="rect">
            <a:avLst/>
          </a:prstGeom>
        </p:spPr>
      </p:pic>
    </p:spTree>
    <p:extLst>
      <p:ext uri="{BB962C8B-B14F-4D97-AF65-F5344CB8AC3E}">
        <p14:creationId xmlns:p14="http://schemas.microsoft.com/office/powerpoint/2010/main" val="42240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1079500" y="881064"/>
            <a:ext cx="6121400" cy="6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smtClean="0"/>
              <a:t>Agenda</a:t>
            </a:r>
            <a:endParaRPr lang="de-DE" kern="0" dirty="0"/>
          </a:p>
        </p:txBody>
      </p:sp>
      <p:sp>
        <p:nvSpPr>
          <p:cNvPr id="3" name="Textplatzhalter 17"/>
          <p:cNvSpPr txBox="1">
            <a:spLocks/>
          </p:cNvSpPr>
          <p:nvPr/>
        </p:nvSpPr>
        <p:spPr>
          <a:xfrm>
            <a:off x="1800225" y="1890266"/>
            <a:ext cx="612075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Allgemeine Information zur Arbeitssicherheit</a:t>
            </a:r>
            <a:endParaRPr lang="de-DE" kern="0" dirty="0"/>
          </a:p>
        </p:txBody>
      </p:sp>
      <p:sp>
        <p:nvSpPr>
          <p:cNvPr id="4" name="Textplatzhalter 17"/>
          <p:cNvSpPr txBox="1">
            <a:spLocks/>
          </p:cNvSpPr>
          <p:nvPr/>
        </p:nvSpPr>
        <p:spPr>
          <a:xfrm>
            <a:off x="1800225" y="2795592"/>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Sicherheit in Gebäuden</a:t>
            </a:r>
            <a:endParaRPr lang="de-DE" kern="0" dirty="0"/>
          </a:p>
        </p:txBody>
      </p:sp>
      <p:sp>
        <p:nvSpPr>
          <p:cNvPr id="5" name="Textplatzhalter 17"/>
          <p:cNvSpPr txBox="1">
            <a:spLocks/>
          </p:cNvSpPr>
          <p:nvPr/>
        </p:nvSpPr>
        <p:spPr>
          <a:xfrm>
            <a:off x="1800225" y="3700918"/>
            <a:ext cx="5400675" cy="541338"/>
          </a:xfrm>
          <a:prstGeom prst="rect">
            <a:avLst/>
          </a:prstGeom>
          <a:solidFill>
            <a:srgbClr val="FFFF00"/>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Spezielle Einweisungen</a:t>
            </a:r>
            <a:endParaRPr lang="de-DE" kern="0" dirty="0"/>
          </a:p>
        </p:txBody>
      </p:sp>
      <p:sp>
        <p:nvSpPr>
          <p:cNvPr id="6" name="Textplatzhalter 17"/>
          <p:cNvSpPr txBox="1">
            <a:spLocks/>
          </p:cNvSpPr>
          <p:nvPr/>
        </p:nvSpPr>
        <p:spPr>
          <a:xfrm>
            <a:off x="1800225" y="4606244"/>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Punkt 4</a:t>
            </a:r>
            <a:endParaRPr lang="de-DE" kern="0" dirty="0"/>
          </a:p>
        </p:txBody>
      </p:sp>
      <p:sp>
        <p:nvSpPr>
          <p:cNvPr id="7" name="Textplatzhalter 17"/>
          <p:cNvSpPr txBox="1">
            <a:spLocks/>
          </p:cNvSpPr>
          <p:nvPr/>
        </p:nvSpPr>
        <p:spPr>
          <a:xfrm>
            <a:off x="1800225" y="5511571"/>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Punkt 5</a:t>
            </a:r>
            <a:endParaRPr lang="de-DE" kern="0" dirty="0"/>
          </a:p>
        </p:txBody>
      </p:sp>
      <p:sp>
        <p:nvSpPr>
          <p:cNvPr id="8" name="Textplatzhalter 17"/>
          <p:cNvSpPr txBox="1">
            <a:spLocks/>
          </p:cNvSpPr>
          <p:nvPr/>
        </p:nvSpPr>
        <p:spPr bwMode="invGray">
          <a:xfrm>
            <a:off x="1079500" y="1890266"/>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1</a:t>
            </a:r>
            <a:endParaRPr lang="de-DE" kern="0" dirty="0"/>
          </a:p>
        </p:txBody>
      </p:sp>
      <p:sp>
        <p:nvSpPr>
          <p:cNvPr id="9" name="Textplatzhalter 17"/>
          <p:cNvSpPr txBox="1">
            <a:spLocks/>
          </p:cNvSpPr>
          <p:nvPr/>
        </p:nvSpPr>
        <p:spPr bwMode="invGray">
          <a:xfrm>
            <a:off x="1079500" y="2795592"/>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2</a:t>
            </a:r>
            <a:endParaRPr lang="de-DE" kern="0" dirty="0"/>
          </a:p>
        </p:txBody>
      </p:sp>
      <p:sp>
        <p:nvSpPr>
          <p:cNvPr id="10" name="Textplatzhalter 17"/>
          <p:cNvSpPr txBox="1">
            <a:spLocks/>
          </p:cNvSpPr>
          <p:nvPr/>
        </p:nvSpPr>
        <p:spPr bwMode="invGray">
          <a:xfrm>
            <a:off x="1079500" y="3700918"/>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3</a:t>
            </a:r>
            <a:endParaRPr lang="de-DE" kern="0" dirty="0"/>
          </a:p>
        </p:txBody>
      </p:sp>
      <p:sp>
        <p:nvSpPr>
          <p:cNvPr id="11" name="Textplatzhalter 17"/>
          <p:cNvSpPr txBox="1">
            <a:spLocks/>
          </p:cNvSpPr>
          <p:nvPr/>
        </p:nvSpPr>
        <p:spPr bwMode="invGray">
          <a:xfrm>
            <a:off x="1079500" y="4606244"/>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4</a:t>
            </a:r>
            <a:endParaRPr lang="de-DE" kern="0" dirty="0"/>
          </a:p>
        </p:txBody>
      </p:sp>
      <p:sp>
        <p:nvSpPr>
          <p:cNvPr id="12" name="Textplatzhalter 17"/>
          <p:cNvSpPr txBox="1">
            <a:spLocks/>
          </p:cNvSpPr>
          <p:nvPr/>
        </p:nvSpPr>
        <p:spPr bwMode="invGray">
          <a:xfrm>
            <a:off x="1079500" y="5511571"/>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5</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93188" y="881064"/>
            <a:ext cx="4340290" cy="6519996"/>
          </a:xfrm>
          <a:prstGeom prst="rect">
            <a:avLst/>
          </a:prstGeom>
        </p:spPr>
      </p:pic>
      <p:sp>
        <p:nvSpPr>
          <p:cNvPr id="15" name="Rechteck 14"/>
          <p:cNvSpPr/>
          <p:nvPr/>
        </p:nvSpPr>
        <p:spPr bwMode="auto">
          <a:xfrm>
            <a:off x="583096" y="4606244"/>
            <a:ext cx="4313547" cy="160450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Tree>
    <p:extLst>
      <p:ext uri="{BB962C8B-B14F-4D97-AF65-F5344CB8AC3E}">
        <p14:creationId xmlns:p14="http://schemas.microsoft.com/office/powerpoint/2010/main" val="78680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Arbeiten mit Leitern - 1</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504156" y="1242194"/>
            <a:ext cx="6959263" cy="6768752"/>
          </a:xfrm>
          <a:prstGeom prst="rect">
            <a:avLst/>
          </a:prstGeom>
        </p:spPr>
      </p:pic>
      <p:pic>
        <p:nvPicPr>
          <p:cNvPr id="6" name="Grafik 5"/>
          <p:cNvPicPr>
            <a:picLocks noChangeAspect="1"/>
          </p:cNvPicPr>
          <p:nvPr/>
        </p:nvPicPr>
        <p:blipFill>
          <a:blip r:embed="rId3"/>
          <a:stretch>
            <a:fillRect/>
          </a:stretch>
        </p:blipFill>
        <p:spPr>
          <a:xfrm>
            <a:off x="7560940" y="378098"/>
            <a:ext cx="6723213" cy="4464496"/>
          </a:xfrm>
          <a:prstGeom prst="rect">
            <a:avLst/>
          </a:prstGeom>
        </p:spPr>
      </p:pic>
    </p:spTree>
    <p:extLst>
      <p:ext uri="{BB962C8B-B14F-4D97-AF65-F5344CB8AC3E}">
        <p14:creationId xmlns:p14="http://schemas.microsoft.com/office/powerpoint/2010/main" val="1213720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Arbeiten mit Leitern - 2</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4" name="Grafik 3"/>
          <p:cNvPicPr>
            <a:picLocks noChangeAspect="1"/>
          </p:cNvPicPr>
          <p:nvPr/>
        </p:nvPicPr>
        <p:blipFill>
          <a:blip r:embed="rId2"/>
          <a:stretch>
            <a:fillRect/>
          </a:stretch>
        </p:blipFill>
        <p:spPr>
          <a:xfrm>
            <a:off x="468179" y="1184963"/>
            <a:ext cx="4968498" cy="6646068"/>
          </a:xfrm>
          <a:prstGeom prst="rect">
            <a:avLst/>
          </a:prstGeom>
        </p:spPr>
      </p:pic>
      <p:pic>
        <p:nvPicPr>
          <p:cNvPr id="5" name="Grafik 4"/>
          <p:cNvPicPr>
            <a:picLocks noChangeAspect="1"/>
          </p:cNvPicPr>
          <p:nvPr/>
        </p:nvPicPr>
        <p:blipFill>
          <a:blip r:embed="rId3"/>
          <a:stretch>
            <a:fillRect/>
          </a:stretch>
        </p:blipFill>
        <p:spPr>
          <a:xfrm>
            <a:off x="6258621" y="4590298"/>
            <a:ext cx="5915025" cy="2943225"/>
          </a:xfrm>
          <a:prstGeom prst="rect">
            <a:avLst/>
          </a:prstGeom>
        </p:spPr>
      </p:pic>
      <p:pic>
        <p:nvPicPr>
          <p:cNvPr id="6" name="Grafik 5"/>
          <p:cNvPicPr>
            <a:picLocks noChangeAspect="1"/>
          </p:cNvPicPr>
          <p:nvPr/>
        </p:nvPicPr>
        <p:blipFill>
          <a:blip r:embed="rId4"/>
          <a:stretch>
            <a:fillRect/>
          </a:stretch>
        </p:blipFill>
        <p:spPr>
          <a:xfrm>
            <a:off x="10729292" y="162074"/>
            <a:ext cx="3464773" cy="4248472"/>
          </a:xfrm>
          <a:prstGeom prst="rect">
            <a:avLst/>
          </a:prstGeom>
        </p:spPr>
      </p:pic>
    </p:spTree>
    <p:extLst>
      <p:ext uri="{BB962C8B-B14F-4D97-AF65-F5344CB8AC3E}">
        <p14:creationId xmlns:p14="http://schemas.microsoft.com/office/powerpoint/2010/main" val="252201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Brandbekämpfung</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7" name="Grafik 6">
            <a:extLst>
              <a:ext uri="{FF2B5EF4-FFF2-40B4-BE49-F238E27FC236}">
                <a16:creationId xmlns:a16="http://schemas.microsoft.com/office/drawing/2014/main" id="{F3E590A4-D0C8-41D6-8D12-C2F2D21F7920}"/>
              </a:ext>
            </a:extLst>
          </p:cNvPr>
          <p:cNvPicPr>
            <a:picLocks noChangeAspect="1"/>
          </p:cNvPicPr>
          <p:nvPr/>
        </p:nvPicPr>
        <p:blipFill rotWithShape="1">
          <a:blip r:embed="rId2"/>
          <a:srcRect t="11778" r="2999"/>
          <a:stretch/>
        </p:blipFill>
        <p:spPr>
          <a:xfrm>
            <a:off x="288132" y="1158312"/>
            <a:ext cx="10081120" cy="6467086"/>
          </a:xfrm>
          <a:prstGeom prst="rect">
            <a:avLst/>
          </a:prstGeom>
        </p:spPr>
      </p:pic>
      <p:sp>
        <p:nvSpPr>
          <p:cNvPr id="3" name="Rechteck 2"/>
          <p:cNvSpPr/>
          <p:nvPr/>
        </p:nvSpPr>
        <p:spPr bwMode="auto">
          <a:xfrm>
            <a:off x="5434980" y="1012702"/>
            <a:ext cx="4968552" cy="337915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pic>
        <p:nvPicPr>
          <p:cNvPr id="8" name="Grafik 7"/>
          <p:cNvPicPr>
            <a:picLocks noChangeAspect="1"/>
          </p:cNvPicPr>
          <p:nvPr/>
        </p:nvPicPr>
        <p:blipFill>
          <a:blip r:embed="rId3"/>
          <a:stretch>
            <a:fillRect/>
          </a:stretch>
        </p:blipFill>
        <p:spPr>
          <a:xfrm>
            <a:off x="7925277" y="450106"/>
            <a:ext cx="5324475" cy="3609975"/>
          </a:xfrm>
          <a:prstGeom prst="rect">
            <a:avLst/>
          </a:prstGeom>
        </p:spPr>
      </p:pic>
    </p:spTree>
    <p:extLst>
      <p:ext uri="{BB962C8B-B14F-4D97-AF65-F5344CB8AC3E}">
        <p14:creationId xmlns:p14="http://schemas.microsoft.com/office/powerpoint/2010/main" val="1641916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489654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Kirchliches Datenschutz Gesetz KDG</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sp>
        <p:nvSpPr>
          <p:cNvPr id="7" name="Textfeld 6"/>
          <p:cNvSpPr txBox="1"/>
          <p:nvPr/>
        </p:nvSpPr>
        <p:spPr>
          <a:xfrm>
            <a:off x="360140" y="1386210"/>
            <a:ext cx="6552728" cy="1800200"/>
          </a:xfrm>
          <a:prstGeom prst="rect">
            <a:avLst/>
          </a:prstGeom>
          <a:noFill/>
        </p:spPr>
        <p:txBody>
          <a:bodyPr wrap="square" rtlCol="0">
            <a:noAutofit/>
          </a:bodyPr>
          <a:lstStyle/>
          <a:p>
            <a:r>
              <a:rPr lang="de-DE" sz="1800" b="1" dirty="0" smtClean="0">
                <a:latin typeface="Calibri" panose="020F0502020204030204" pitchFamily="34" charset="0"/>
              </a:rPr>
              <a:t>Personenbezogenen Daten:</a:t>
            </a:r>
          </a:p>
          <a:p>
            <a:pPr marL="285750" indent="-285750">
              <a:buFont typeface="Arial" panose="020B0604020202020204" pitchFamily="34" charset="0"/>
              <a:buChar char="•"/>
            </a:pPr>
            <a:r>
              <a:rPr lang="de-DE" sz="1800" dirty="0">
                <a:latin typeface="Calibri" panose="020F0502020204030204" pitchFamily="34" charset="0"/>
              </a:rPr>
              <a:t>Elektronisch gespeichert werden </a:t>
            </a:r>
            <a:r>
              <a:rPr lang="de-DE" sz="1800" dirty="0" smtClean="0">
                <a:latin typeface="Calibri" panose="020F0502020204030204" pitchFamily="34" charset="0"/>
              </a:rPr>
              <a:t>im zentralen Rechensystem</a:t>
            </a:r>
            <a:endParaRPr lang="de-DE" sz="1800" dirty="0">
              <a:latin typeface="Calibri" panose="020F0502020204030204" pitchFamily="34" charset="0"/>
            </a:endParaRPr>
          </a:p>
          <a:p>
            <a:pPr marL="285750" indent="-285750">
              <a:buFont typeface="Arial" panose="020B0604020202020204" pitchFamily="34" charset="0"/>
              <a:buChar char="•"/>
            </a:pPr>
            <a:r>
              <a:rPr lang="de-DE" sz="1800" dirty="0" smtClean="0">
                <a:latin typeface="Calibri" panose="020F0502020204030204" pitchFamily="34" charset="0"/>
              </a:rPr>
              <a:t>Elektronisch gespeichert werden im WEB, z. Bsp. Homepage</a:t>
            </a:r>
          </a:p>
          <a:p>
            <a:pPr marL="285750" indent="-285750">
              <a:buFont typeface="Arial" panose="020B0604020202020204" pitchFamily="34" charset="0"/>
              <a:buChar char="•"/>
            </a:pPr>
            <a:r>
              <a:rPr lang="de-DE" sz="1800" dirty="0">
                <a:latin typeface="Calibri" panose="020F0502020204030204" pitchFamily="34" charset="0"/>
              </a:rPr>
              <a:t>Elektronisch gespeichert </a:t>
            </a:r>
            <a:r>
              <a:rPr lang="de-DE" sz="1800" dirty="0" smtClean="0">
                <a:latin typeface="Calibri" panose="020F0502020204030204" pitchFamily="34" charset="0"/>
              </a:rPr>
              <a:t>werden auf einem Rechner</a:t>
            </a:r>
            <a:endParaRPr lang="de-DE" sz="1800" dirty="0">
              <a:latin typeface="Calibri" panose="020F0502020204030204" pitchFamily="34" charset="0"/>
            </a:endParaRPr>
          </a:p>
          <a:p>
            <a:pPr marL="285750" indent="-285750">
              <a:buFont typeface="Arial" panose="020B0604020202020204" pitchFamily="34" charset="0"/>
              <a:buChar char="•"/>
            </a:pPr>
            <a:r>
              <a:rPr lang="de-DE" sz="1800" dirty="0" smtClean="0">
                <a:latin typeface="Calibri" panose="020F0502020204030204" pitchFamily="34" charset="0"/>
              </a:rPr>
              <a:t>Können gespeichert werden auf </a:t>
            </a:r>
            <a:r>
              <a:rPr lang="de-DE" sz="1800" dirty="0" err="1" smtClean="0">
                <a:latin typeface="Calibri" panose="020F0502020204030204" pitchFamily="34" charset="0"/>
              </a:rPr>
              <a:t>Paier</a:t>
            </a:r>
            <a:endParaRPr lang="de-DE" sz="1800" dirty="0" smtClean="0">
              <a:latin typeface="Calibri" panose="020F0502020204030204" pitchFamily="34" charset="0"/>
            </a:endParaRPr>
          </a:p>
          <a:p>
            <a:endParaRPr lang="de-DE" sz="1800" dirty="0">
              <a:latin typeface="Calibri" panose="020F0502020204030204" pitchFamily="34" charset="0"/>
            </a:endParaRPr>
          </a:p>
        </p:txBody>
      </p:sp>
      <p:sp>
        <p:nvSpPr>
          <p:cNvPr id="9" name="Textfeld 8"/>
          <p:cNvSpPr txBox="1"/>
          <p:nvPr/>
        </p:nvSpPr>
        <p:spPr>
          <a:xfrm>
            <a:off x="350386" y="3042394"/>
            <a:ext cx="4985214" cy="1800200"/>
          </a:xfrm>
          <a:prstGeom prst="rect">
            <a:avLst/>
          </a:prstGeom>
          <a:noFill/>
        </p:spPr>
        <p:txBody>
          <a:bodyPr wrap="square" rtlCol="0">
            <a:noAutofit/>
          </a:bodyPr>
          <a:lstStyle/>
          <a:p>
            <a:r>
              <a:rPr lang="de-DE" sz="1800" b="1" dirty="0" smtClean="0">
                <a:latin typeface="Calibri" panose="020F0502020204030204" pitchFamily="34" charset="0"/>
              </a:rPr>
              <a:t>Gefahren bei personenbezogenen Daten:</a:t>
            </a:r>
          </a:p>
          <a:p>
            <a:pPr marL="285750" indent="-285750">
              <a:buFont typeface="Arial" panose="020B0604020202020204" pitchFamily="34" charset="0"/>
              <a:buChar char="•"/>
            </a:pPr>
            <a:r>
              <a:rPr lang="de-DE" sz="1800" dirty="0" smtClean="0">
                <a:latin typeface="Calibri" panose="020F0502020204030204" pitchFamily="34" charset="0"/>
              </a:rPr>
              <a:t>Können verloren gehen </a:t>
            </a:r>
          </a:p>
          <a:p>
            <a:pPr marL="285750" indent="-285750">
              <a:buFont typeface="Arial" panose="020B0604020202020204" pitchFamily="34" charset="0"/>
              <a:buChar char="•"/>
            </a:pPr>
            <a:r>
              <a:rPr lang="de-DE" sz="1800" dirty="0" smtClean="0">
                <a:latin typeface="Calibri" panose="020F0502020204030204" pitchFamily="34" charset="0"/>
              </a:rPr>
              <a:t>Können in falsche Hände geraten, d.h. </a:t>
            </a:r>
            <a:r>
              <a:rPr lang="de-DE" sz="1800" dirty="0" err="1" smtClean="0">
                <a:latin typeface="Calibri" panose="020F0502020204030204" pitchFamily="34" charset="0"/>
              </a:rPr>
              <a:t>mißbraucht</a:t>
            </a:r>
            <a:r>
              <a:rPr lang="de-DE" sz="1800" dirty="0" smtClean="0">
                <a:latin typeface="Calibri" panose="020F0502020204030204" pitchFamily="34" charset="0"/>
              </a:rPr>
              <a:t> werden</a:t>
            </a:r>
          </a:p>
          <a:p>
            <a:pPr marL="285750" indent="-285750">
              <a:buFont typeface="Arial" panose="020B0604020202020204" pitchFamily="34" charset="0"/>
              <a:buChar char="•"/>
            </a:pPr>
            <a:r>
              <a:rPr lang="de-DE" sz="1800" dirty="0" smtClean="0">
                <a:latin typeface="Calibri" panose="020F0502020204030204" pitchFamily="34" charset="0"/>
              </a:rPr>
              <a:t>Können erhalten bleiben auch nach der Tätigkeit</a:t>
            </a:r>
          </a:p>
          <a:p>
            <a:pPr marL="285750" indent="-285750">
              <a:buFont typeface="Arial" panose="020B0604020202020204" pitchFamily="34" charset="0"/>
              <a:buChar char="•"/>
            </a:pPr>
            <a:r>
              <a:rPr lang="de-DE" sz="1800" dirty="0" smtClean="0">
                <a:latin typeface="Calibri" panose="020F0502020204030204" pitchFamily="34" charset="0"/>
              </a:rPr>
              <a:t>Ein Verstoß gegen das KDG kann rechtliche Folgen haben </a:t>
            </a:r>
          </a:p>
          <a:p>
            <a:endParaRPr lang="de-DE" sz="1800" dirty="0">
              <a:latin typeface="Calibri" panose="020F0502020204030204" pitchFamily="34" charset="0"/>
            </a:endParaRPr>
          </a:p>
        </p:txBody>
      </p:sp>
      <p:sp>
        <p:nvSpPr>
          <p:cNvPr id="10" name="Textfeld 9"/>
          <p:cNvSpPr txBox="1"/>
          <p:nvPr/>
        </p:nvSpPr>
        <p:spPr>
          <a:xfrm>
            <a:off x="247251" y="5130626"/>
            <a:ext cx="6778506" cy="2529831"/>
          </a:xfrm>
          <a:prstGeom prst="rect">
            <a:avLst/>
          </a:prstGeom>
          <a:noFill/>
        </p:spPr>
        <p:txBody>
          <a:bodyPr wrap="square" rtlCol="0">
            <a:noAutofit/>
          </a:bodyPr>
          <a:lstStyle/>
          <a:p>
            <a:r>
              <a:rPr lang="de-DE" sz="1800" b="1" dirty="0" smtClean="0">
                <a:latin typeface="Calibri" panose="020F0502020204030204" pitchFamily="34" charset="0"/>
              </a:rPr>
              <a:t>Was ist zu beachten bei Speicherung personenbezogener Daten:</a:t>
            </a:r>
          </a:p>
          <a:p>
            <a:pPr marL="285750" indent="-285750">
              <a:buFont typeface="Arial" panose="020B0604020202020204" pitchFamily="34" charset="0"/>
              <a:buChar char="•"/>
            </a:pPr>
            <a:r>
              <a:rPr lang="de-DE" sz="1800" dirty="0" smtClean="0">
                <a:latin typeface="Calibri" panose="020F0502020204030204" pitchFamily="34" charset="0"/>
              </a:rPr>
              <a:t>Es muss eine Verpflichtungserklärung ausgefüllt werden</a:t>
            </a:r>
          </a:p>
          <a:p>
            <a:pPr marL="285750" indent="-285750">
              <a:buFont typeface="Arial" panose="020B0604020202020204" pitchFamily="34" charset="0"/>
              <a:buChar char="•"/>
            </a:pPr>
            <a:r>
              <a:rPr lang="de-DE" sz="1800" dirty="0" smtClean="0">
                <a:latin typeface="Calibri" panose="020F0502020204030204" pitchFamily="34" charset="0"/>
              </a:rPr>
              <a:t>Die Datenspeicherung muss zentral erfasst werden in einem </a:t>
            </a:r>
            <a:r>
              <a:rPr lang="de-DE" sz="1800" dirty="0">
                <a:latin typeface="Calibri" panose="020F0502020204030204" pitchFamily="34" charset="0"/>
              </a:rPr>
              <a:t>Verzeichnisses der Verarbeitungstätigkeiten </a:t>
            </a:r>
            <a:r>
              <a:rPr lang="de-DE" sz="1800" dirty="0" smtClean="0">
                <a:latin typeface="Calibri" panose="020F0502020204030204" pitchFamily="34" charset="0"/>
              </a:rPr>
              <a:t>und bei Bedarf ausgehändigt werden</a:t>
            </a:r>
          </a:p>
          <a:p>
            <a:pPr marL="285750" indent="-285750">
              <a:buFont typeface="Arial" panose="020B0604020202020204" pitchFamily="34" charset="0"/>
              <a:buChar char="•"/>
            </a:pPr>
            <a:r>
              <a:rPr lang="de-DE" sz="1800" dirty="0" smtClean="0">
                <a:latin typeface="Calibri" panose="020F0502020204030204" pitchFamily="34" charset="0"/>
              </a:rPr>
              <a:t>Die Daten müssen nach Beendigung der Tätigkeit gelöscht werden</a:t>
            </a:r>
          </a:p>
          <a:p>
            <a:pPr marL="285750" indent="-285750">
              <a:buFont typeface="Arial" panose="020B0604020202020204" pitchFamily="34" charset="0"/>
              <a:buChar char="•"/>
            </a:pPr>
            <a:r>
              <a:rPr lang="de-DE" sz="1800" dirty="0" smtClean="0">
                <a:latin typeface="Calibri" panose="020F0502020204030204" pitchFamily="34" charset="0"/>
              </a:rPr>
              <a:t>Das Datengeheimnis muss gewahrt bleiben auch nach Beendigung der Tätigkeit</a:t>
            </a:r>
          </a:p>
          <a:p>
            <a:endParaRPr lang="de-DE" sz="1800" dirty="0">
              <a:latin typeface="Calibri" panose="020F0502020204030204" pitchFamily="34" charset="0"/>
            </a:endParaRPr>
          </a:p>
        </p:txBody>
      </p:sp>
      <p:pic>
        <p:nvPicPr>
          <p:cNvPr id="8" name="Grafik 7"/>
          <p:cNvPicPr>
            <a:picLocks noChangeAspect="1"/>
          </p:cNvPicPr>
          <p:nvPr/>
        </p:nvPicPr>
        <p:blipFill>
          <a:blip r:embed="rId2"/>
          <a:stretch>
            <a:fillRect/>
          </a:stretch>
        </p:blipFill>
        <p:spPr>
          <a:xfrm>
            <a:off x="5771722" y="2577740"/>
            <a:ext cx="5107153" cy="2088232"/>
          </a:xfrm>
          <a:prstGeom prst="rect">
            <a:avLst/>
          </a:prstGeom>
        </p:spPr>
      </p:pic>
      <p:pic>
        <p:nvPicPr>
          <p:cNvPr id="11" name="Grafik 10" descr="Kostenlose foto : Computer, öffnen, Technologie, Rad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1260" y="202310"/>
            <a:ext cx="3189457" cy="2393853"/>
          </a:xfrm>
          <a:prstGeom prst="rect">
            <a:avLst/>
          </a:prstGeom>
        </p:spPr>
      </p:pic>
      <p:sp>
        <p:nvSpPr>
          <p:cNvPr id="14" name="Textfeld 13"/>
          <p:cNvSpPr txBox="1"/>
          <p:nvPr/>
        </p:nvSpPr>
        <p:spPr>
          <a:xfrm>
            <a:off x="7121139" y="4821944"/>
            <a:ext cx="7272808" cy="2529831"/>
          </a:xfrm>
          <a:prstGeom prst="rect">
            <a:avLst/>
          </a:prstGeom>
          <a:noFill/>
        </p:spPr>
        <p:txBody>
          <a:bodyPr wrap="square" rtlCol="0">
            <a:noAutofit/>
          </a:bodyPr>
          <a:lstStyle/>
          <a:p>
            <a:r>
              <a:rPr lang="de-DE" sz="1800" b="1" dirty="0" smtClean="0">
                <a:latin typeface="Calibri" panose="020F0502020204030204" pitchFamily="34" charset="0"/>
              </a:rPr>
              <a:t>Datenschutzklassen:</a:t>
            </a:r>
          </a:p>
          <a:p>
            <a:pPr marL="285750" indent="-285750">
              <a:buFont typeface="Arial" panose="020B0604020202020204" pitchFamily="34" charset="0"/>
              <a:buChar char="•"/>
            </a:pPr>
            <a:r>
              <a:rPr lang="de-DE" sz="1800" dirty="0" smtClean="0">
                <a:latin typeface="Calibri" panose="020F0502020204030204" pitchFamily="34" charset="0"/>
              </a:rPr>
              <a:t>Datenschutzklasse I: keine </a:t>
            </a:r>
            <a:r>
              <a:rPr lang="de-DE" sz="1800" dirty="0">
                <a:latin typeface="Calibri" panose="020F0502020204030204" pitchFamily="34" charset="0"/>
              </a:rPr>
              <a:t>besonders schwerwiegende Beeinträchtigung des </a:t>
            </a:r>
            <a:r>
              <a:rPr lang="de-DE" sz="1800" dirty="0" smtClean="0">
                <a:latin typeface="Calibri" panose="020F0502020204030204" pitchFamily="34" charset="0"/>
              </a:rPr>
              <a:t>Betroffenen </a:t>
            </a:r>
            <a:r>
              <a:rPr lang="de-DE" sz="1800" dirty="0" smtClean="0">
                <a:latin typeface="Calibri" panose="020F0502020204030204" pitchFamily="34" charset="0"/>
                <a:sym typeface="Wingdings" panose="05000000000000000000" pitchFamily="2" charset="2"/>
              </a:rPr>
              <a:t> geringer Schutz</a:t>
            </a:r>
            <a:endParaRPr lang="de-DE" sz="1800" dirty="0" smtClean="0">
              <a:latin typeface="Calibri" panose="020F0502020204030204" pitchFamily="34" charset="0"/>
            </a:endParaRPr>
          </a:p>
          <a:p>
            <a:pPr marL="285750" indent="-285750">
              <a:buFont typeface="Arial" panose="020B0604020202020204" pitchFamily="34" charset="0"/>
              <a:buChar char="•"/>
            </a:pPr>
            <a:r>
              <a:rPr lang="de-DE" sz="1800" dirty="0" smtClean="0">
                <a:latin typeface="Calibri" panose="020F0502020204030204" pitchFamily="34" charset="0"/>
              </a:rPr>
              <a:t>Datenschutzklasse II: deren </a:t>
            </a:r>
            <a:r>
              <a:rPr lang="de-DE" sz="1800" dirty="0">
                <a:latin typeface="Calibri" panose="020F0502020204030204" pitchFamily="34" charset="0"/>
              </a:rPr>
              <a:t>missbräuchliche Verarbeitung den Betroffenen in seiner gesellschaftlichen Stellung oder in seinen wirtschaftlichen </a:t>
            </a:r>
            <a:r>
              <a:rPr lang="de-DE" sz="1800" dirty="0" smtClean="0">
                <a:latin typeface="Calibri" panose="020F0502020204030204" pitchFamily="34" charset="0"/>
              </a:rPr>
              <a:t>Verhältnissen </a:t>
            </a:r>
            <a:r>
              <a:rPr lang="de-DE" sz="1800" dirty="0">
                <a:latin typeface="Calibri" panose="020F0502020204030204" pitchFamily="34" charset="0"/>
              </a:rPr>
              <a:t>beeinträchtigen </a:t>
            </a:r>
            <a:r>
              <a:rPr lang="de-DE" sz="1800" dirty="0" smtClean="0">
                <a:latin typeface="Calibri" panose="020F0502020204030204" pitchFamily="34" charset="0"/>
              </a:rPr>
              <a:t>kann </a:t>
            </a:r>
            <a:r>
              <a:rPr lang="de-DE" sz="1800" dirty="0" smtClean="0">
                <a:latin typeface="Calibri" panose="020F0502020204030204" pitchFamily="34" charset="0"/>
                <a:sym typeface="Wingdings" panose="05000000000000000000" pitchFamily="2" charset="2"/>
              </a:rPr>
              <a:t> mittlerer Schutz</a:t>
            </a:r>
          </a:p>
          <a:p>
            <a:pPr marL="285750" indent="-285750">
              <a:buFont typeface="Arial" panose="020B0604020202020204" pitchFamily="34" charset="0"/>
              <a:buChar char="•"/>
            </a:pPr>
            <a:r>
              <a:rPr lang="de-DE" sz="1800" dirty="0" smtClean="0">
                <a:latin typeface="Calibri" panose="020F0502020204030204" pitchFamily="34" charset="0"/>
              </a:rPr>
              <a:t>Datenschutzklasse </a:t>
            </a:r>
            <a:r>
              <a:rPr lang="de-DE" sz="1800" dirty="0">
                <a:latin typeface="Calibri" panose="020F0502020204030204" pitchFamily="34" charset="0"/>
              </a:rPr>
              <a:t>I</a:t>
            </a:r>
            <a:r>
              <a:rPr lang="de-DE" sz="1800" dirty="0" smtClean="0">
                <a:latin typeface="Calibri" panose="020F0502020204030204" pitchFamily="34" charset="0"/>
              </a:rPr>
              <a:t>II </a:t>
            </a:r>
            <a:r>
              <a:rPr lang="de-DE" sz="1800" dirty="0">
                <a:latin typeface="Calibri" panose="020F0502020204030204" pitchFamily="34" charset="0"/>
                <a:sym typeface="Wingdings" panose="05000000000000000000" pitchFamily="2" charset="2"/>
              </a:rPr>
              <a:t> </a:t>
            </a:r>
            <a:r>
              <a:rPr lang="de-DE" sz="1800" dirty="0">
                <a:latin typeface="Calibri" panose="020F0502020204030204" pitchFamily="34" charset="0"/>
              </a:rPr>
              <a:t>deren missbräuchliche Verarbeitung den Betroffenen in seiner gesellschaftlichen Stellung oder in seinen wirtschaftlichen Verhältnissen </a:t>
            </a:r>
            <a:r>
              <a:rPr lang="de-DE" sz="1800" b="1" dirty="0" smtClean="0">
                <a:latin typeface="Calibri" panose="020F0502020204030204" pitchFamily="34" charset="0"/>
              </a:rPr>
              <a:t>erheblich</a:t>
            </a:r>
            <a:r>
              <a:rPr lang="de-DE" sz="1800" dirty="0" smtClean="0">
                <a:latin typeface="Calibri" panose="020F0502020204030204" pitchFamily="34" charset="0"/>
              </a:rPr>
              <a:t> beeinträchtigen </a:t>
            </a:r>
            <a:r>
              <a:rPr lang="de-DE" sz="1800" dirty="0">
                <a:latin typeface="Calibri" panose="020F0502020204030204" pitchFamily="34" charset="0"/>
              </a:rPr>
              <a:t>kann </a:t>
            </a:r>
            <a:r>
              <a:rPr lang="de-DE" sz="1800" dirty="0" smtClean="0">
                <a:latin typeface="Calibri" panose="020F0502020204030204" pitchFamily="34" charset="0"/>
                <a:sym typeface="Wingdings" panose="05000000000000000000" pitchFamily="2" charset="2"/>
              </a:rPr>
              <a:t> hoher Schutz</a:t>
            </a:r>
            <a:endParaRPr lang="de-DE" sz="1800" dirty="0">
              <a:latin typeface="Calibri" panose="020F0502020204030204" pitchFamily="34" charset="0"/>
            </a:endParaRPr>
          </a:p>
          <a:p>
            <a:endParaRPr lang="de-DE" sz="1800" dirty="0" smtClean="0">
              <a:latin typeface="Calibri" panose="020F0502020204030204" pitchFamily="34" charset="0"/>
              <a:sym typeface="Wingdings" panose="05000000000000000000" pitchFamily="2" charset="2"/>
            </a:endParaRPr>
          </a:p>
          <a:p>
            <a:endParaRPr lang="de-DE" sz="1800" dirty="0">
              <a:latin typeface="Calibri" panose="020F0502020204030204" pitchFamily="34" charset="0"/>
            </a:endParaRPr>
          </a:p>
        </p:txBody>
      </p:sp>
    </p:spTree>
    <p:extLst>
      <p:ext uri="{BB962C8B-B14F-4D97-AF65-F5344CB8AC3E}">
        <p14:creationId xmlns:p14="http://schemas.microsoft.com/office/powerpoint/2010/main" val="4161044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Erste Hilfe</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4" name="Grafik 3"/>
          <p:cNvPicPr>
            <a:picLocks noChangeAspect="1"/>
          </p:cNvPicPr>
          <p:nvPr/>
        </p:nvPicPr>
        <p:blipFill>
          <a:blip r:embed="rId2"/>
          <a:stretch>
            <a:fillRect/>
          </a:stretch>
        </p:blipFill>
        <p:spPr>
          <a:xfrm>
            <a:off x="648172" y="1314202"/>
            <a:ext cx="6372225" cy="5562600"/>
          </a:xfrm>
          <a:prstGeom prst="rect">
            <a:avLst/>
          </a:prstGeom>
        </p:spPr>
      </p:pic>
      <p:pic>
        <p:nvPicPr>
          <p:cNvPr id="5" name="Grafik 4"/>
          <p:cNvPicPr>
            <a:picLocks noChangeAspect="1"/>
          </p:cNvPicPr>
          <p:nvPr/>
        </p:nvPicPr>
        <p:blipFill>
          <a:blip r:embed="rId3"/>
          <a:stretch>
            <a:fillRect/>
          </a:stretch>
        </p:blipFill>
        <p:spPr>
          <a:xfrm>
            <a:off x="7164896" y="175925"/>
            <a:ext cx="5688632" cy="2446562"/>
          </a:xfrm>
          <a:prstGeom prst="rect">
            <a:avLst/>
          </a:prstGeom>
        </p:spPr>
      </p:pic>
      <p:sp>
        <p:nvSpPr>
          <p:cNvPr id="6" name="Rechteck 5"/>
          <p:cNvSpPr/>
          <p:nvPr/>
        </p:nvSpPr>
        <p:spPr>
          <a:xfrm>
            <a:off x="6938554" y="2644877"/>
            <a:ext cx="7452514" cy="4924425"/>
          </a:xfrm>
          <a:prstGeom prst="rect">
            <a:avLst/>
          </a:prstGeom>
        </p:spPr>
        <p:txBody>
          <a:bodyPr wrap="square">
            <a:spAutoFit/>
          </a:bodyPr>
          <a:lstStyle/>
          <a:p>
            <a:r>
              <a:rPr lang="de-DE" sz="1800" dirty="0" smtClean="0">
                <a:solidFill>
                  <a:schemeClr val="tx2">
                    <a:lumMod val="60000"/>
                    <a:lumOff val="40000"/>
                  </a:schemeClr>
                </a:solidFill>
                <a:latin typeface="SoletoTKHeadline"/>
              </a:rPr>
              <a:t>110: Die Nummer für die Polizei</a:t>
            </a:r>
          </a:p>
          <a:p>
            <a:r>
              <a:rPr lang="de-DE" sz="1600" dirty="0" smtClean="0">
                <a:solidFill>
                  <a:srgbClr val="454542"/>
                </a:solidFill>
                <a:latin typeface="SoletoTK"/>
              </a:rPr>
              <a:t>Rufen Sie die 110, wenn Sie die Hilfe der Polizei benötigen, weil Sie sich bedroht fühlen, in Gefahr sind oder einer Straftat ausgesetzt sind, die polizeilichen Einsatz erfordert. Oder wenn Sie beobachten, dass andere in solche Situationen geraten. Auch wenn Sie nur vermuten, dass eine solche Situation vorliegen könnte, ist dies die richtige Nummer. </a:t>
            </a:r>
          </a:p>
          <a:p>
            <a:r>
              <a:rPr lang="de-DE" sz="1800" dirty="0" smtClean="0">
                <a:solidFill>
                  <a:schemeClr val="tx2">
                    <a:lumMod val="60000"/>
                    <a:lumOff val="40000"/>
                  </a:schemeClr>
                </a:solidFill>
                <a:latin typeface="SoletoTKHeadline"/>
              </a:rPr>
              <a:t>112: Die Nummer für Feuerwehr und Rettungsdienst</a:t>
            </a:r>
          </a:p>
          <a:p>
            <a:r>
              <a:rPr lang="de-DE" sz="1600" dirty="0" smtClean="0">
                <a:solidFill>
                  <a:srgbClr val="454542"/>
                </a:solidFill>
                <a:latin typeface="SoletoTK"/>
              </a:rPr>
              <a:t>Wählen Sie die 112 bei Unfällen, bei Bränden oder wenn sich jemand in einer akuten, potentiell sogar lebensbedrohlichen Notlage befindet. Zum Beispiel bei </a:t>
            </a:r>
          </a:p>
          <a:p>
            <a:pPr>
              <a:buFont typeface="Arial" panose="020B0604020202020204" pitchFamily="34" charset="0"/>
              <a:buChar char="•"/>
            </a:pPr>
            <a:r>
              <a:rPr lang="de-DE" sz="1600" dirty="0" smtClean="0">
                <a:solidFill>
                  <a:srgbClr val="454542"/>
                </a:solidFill>
                <a:latin typeface="SoletoTK"/>
              </a:rPr>
              <a:t>schweren Verletzungen oder Verbrennungen</a:t>
            </a:r>
          </a:p>
          <a:p>
            <a:pPr>
              <a:buFont typeface="Arial" panose="020B0604020202020204" pitchFamily="34" charset="0"/>
              <a:buChar char="•"/>
            </a:pPr>
            <a:r>
              <a:rPr lang="de-DE" sz="1600" dirty="0" smtClean="0">
                <a:solidFill>
                  <a:srgbClr val="454542"/>
                </a:solidFill>
                <a:latin typeface="SoletoTK"/>
              </a:rPr>
              <a:t>Bewusstlosigkeit </a:t>
            </a:r>
          </a:p>
          <a:p>
            <a:pPr>
              <a:buFont typeface="Arial" panose="020B0604020202020204" pitchFamily="34" charset="0"/>
              <a:buChar char="•"/>
            </a:pPr>
            <a:r>
              <a:rPr lang="de-DE" sz="1600" dirty="0" smtClean="0">
                <a:solidFill>
                  <a:srgbClr val="454542"/>
                </a:solidFill>
                <a:latin typeface="SoletoTK"/>
              </a:rPr>
              <a:t>Symptomen, die auf einen Schlaganfall hindeuten, zum Beispiel akuten Lähmungen, Seh- oder Sprechstörungen </a:t>
            </a:r>
          </a:p>
          <a:p>
            <a:pPr>
              <a:buFont typeface="Arial" panose="020B0604020202020204" pitchFamily="34" charset="0"/>
              <a:buChar char="•"/>
            </a:pPr>
            <a:r>
              <a:rPr lang="de-DE" sz="1600" dirty="0" smtClean="0">
                <a:solidFill>
                  <a:srgbClr val="454542"/>
                </a:solidFill>
                <a:latin typeface="SoletoTK"/>
              </a:rPr>
              <a:t>Anzeichen eines Herzinfarkts, zum Beispiel starke Brustenge, kalter Schweiß </a:t>
            </a:r>
          </a:p>
          <a:p>
            <a:pPr>
              <a:buFont typeface="Arial" panose="020B0604020202020204" pitchFamily="34" charset="0"/>
              <a:buChar char="•"/>
            </a:pPr>
            <a:r>
              <a:rPr lang="de-DE" sz="1600" dirty="0" smtClean="0">
                <a:solidFill>
                  <a:srgbClr val="454542"/>
                </a:solidFill>
                <a:latin typeface="SoletoTK"/>
              </a:rPr>
              <a:t>starken Schmerzen </a:t>
            </a:r>
          </a:p>
          <a:p>
            <a:pPr>
              <a:buFont typeface="Arial" panose="020B0604020202020204" pitchFamily="34" charset="0"/>
              <a:buChar char="•"/>
            </a:pPr>
            <a:r>
              <a:rPr lang="de-DE" sz="1600" dirty="0" smtClean="0">
                <a:solidFill>
                  <a:srgbClr val="454542"/>
                </a:solidFill>
                <a:latin typeface="SoletoTK"/>
              </a:rPr>
              <a:t>allergischem Schock</a:t>
            </a:r>
          </a:p>
          <a:p>
            <a:pPr>
              <a:buFont typeface="Arial" panose="020B0604020202020204" pitchFamily="34" charset="0"/>
              <a:buChar char="•"/>
            </a:pPr>
            <a:r>
              <a:rPr lang="de-DE" sz="1600" dirty="0" smtClean="0">
                <a:solidFill>
                  <a:srgbClr val="454542"/>
                </a:solidFill>
                <a:latin typeface="SoletoTK"/>
              </a:rPr>
              <a:t>akuter starke Atemnot, zum Beispiel bei einem schweren Asthmaanfall</a:t>
            </a:r>
          </a:p>
          <a:p>
            <a:r>
              <a:rPr lang="de-DE" sz="1600" dirty="0" smtClean="0">
                <a:solidFill>
                  <a:srgbClr val="454542"/>
                </a:solidFill>
                <a:latin typeface="SoletoTK"/>
              </a:rPr>
              <a:t>Auch wenn die Situation unklar ist, aber lebensbedrohlich sein könnte, kann die 112 angerufen werden. Im Zweifel lieber einmal zu viel als zu wenig</a:t>
            </a:r>
            <a:r>
              <a:rPr lang="de-DE" dirty="0" smtClean="0">
                <a:solidFill>
                  <a:srgbClr val="454542"/>
                </a:solidFill>
                <a:latin typeface="SoletoTK"/>
              </a:rPr>
              <a:t>. </a:t>
            </a:r>
            <a:endParaRPr lang="de-DE" b="0" i="0" u="none" strike="noStrike" dirty="0">
              <a:solidFill>
                <a:srgbClr val="454542"/>
              </a:solidFill>
              <a:effectLst/>
              <a:latin typeface="SoletoTK"/>
            </a:endParaRPr>
          </a:p>
        </p:txBody>
      </p:sp>
    </p:spTree>
    <p:extLst>
      <p:ext uri="{BB962C8B-B14F-4D97-AF65-F5344CB8AC3E}">
        <p14:creationId xmlns:p14="http://schemas.microsoft.com/office/powerpoint/2010/main" val="1899603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sp>
        <p:nvSpPr>
          <p:cNvPr id="8" name="Rectangle 73"/>
          <p:cNvSpPr txBox="1">
            <a:spLocks noChangeArrowheads="1"/>
          </p:cNvSpPr>
          <p:nvPr/>
        </p:nvSpPr>
        <p:spPr bwMode="auto">
          <a:xfrm>
            <a:off x="432148" y="234082"/>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Unterweisungsprotokoll</a:t>
            </a:r>
            <a:endParaRPr lang="de-DE" kern="0" dirty="0"/>
          </a:p>
        </p:txBody>
      </p:sp>
      <p:pic>
        <p:nvPicPr>
          <p:cNvPr id="7" name="Grafik 6"/>
          <p:cNvPicPr>
            <a:picLocks noChangeAspect="1"/>
          </p:cNvPicPr>
          <p:nvPr/>
        </p:nvPicPr>
        <p:blipFill>
          <a:blip r:embed="rId2"/>
          <a:stretch>
            <a:fillRect/>
          </a:stretch>
        </p:blipFill>
        <p:spPr>
          <a:xfrm>
            <a:off x="3814711" y="495008"/>
            <a:ext cx="5809161" cy="7371922"/>
          </a:xfrm>
          <a:prstGeom prst="rect">
            <a:avLst/>
          </a:prstGeom>
        </p:spPr>
      </p:pic>
      <p:sp>
        <p:nvSpPr>
          <p:cNvPr id="9" name="Rechteck 8"/>
          <p:cNvSpPr/>
          <p:nvPr/>
        </p:nvSpPr>
        <p:spPr bwMode="auto">
          <a:xfrm>
            <a:off x="5688732" y="6930826"/>
            <a:ext cx="3935140" cy="2160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Tree>
    <p:extLst>
      <p:ext uri="{BB962C8B-B14F-4D97-AF65-F5344CB8AC3E}">
        <p14:creationId xmlns:p14="http://schemas.microsoft.com/office/powerpoint/2010/main" val="203003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2448372" y="696213"/>
            <a:ext cx="8064896"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pPr algn="ctr"/>
            <a:r>
              <a:rPr lang="de-DE" sz="3600" kern="0" dirty="0" smtClean="0"/>
              <a:t>Vielen Dank !</a:t>
            </a:r>
            <a:endParaRPr lang="de-DE" sz="3600"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2448372" y="1674242"/>
            <a:ext cx="8064896" cy="4056594"/>
          </a:xfrm>
          <a:prstGeom prst="rect">
            <a:avLst/>
          </a:prstGeom>
        </p:spPr>
      </p:pic>
      <p:sp>
        <p:nvSpPr>
          <p:cNvPr id="6" name="Textfeld 5"/>
          <p:cNvSpPr txBox="1"/>
          <p:nvPr/>
        </p:nvSpPr>
        <p:spPr>
          <a:xfrm>
            <a:off x="3816524" y="6498778"/>
            <a:ext cx="5616624" cy="432048"/>
          </a:xfrm>
          <a:prstGeom prst="rect">
            <a:avLst/>
          </a:prstGeom>
          <a:solidFill>
            <a:srgbClr val="FFFF00"/>
          </a:solidFill>
        </p:spPr>
        <p:txBody>
          <a:bodyPr wrap="square" rtlCol="0">
            <a:noAutofit/>
          </a:bodyPr>
          <a:lstStyle/>
          <a:p>
            <a:r>
              <a:rPr lang="de-DE" sz="1800" dirty="0" smtClean="0">
                <a:latin typeface="Calibri" panose="020F0502020204030204" pitchFamily="34" charset="0"/>
                <a:sym typeface="Wingdings" panose="05000000000000000000" pitchFamily="2" charset="2"/>
              </a:rPr>
              <a:t> </a:t>
            </a:r>
            <a:r>
              <a:rPr lang="de-DE" sz="2400" dirty="0" smtClean="0">
                <a:latin typeface="Calibri" panose="020F0502020204030204" pitchFamily="34" charset="0"/>
              </a:rPr>
              <a:t>Auf eine unfallfreie Zusammenarbeit !!!</a:t>
            </a:r>
            <a:endParaRPr lang="de-DE" sz="1800" dirty="0">
              <a:latin typeface="Calibri" panose="020F0502020204030204" pitchFamily="34" charset="0"/>
            </a:endParaRPr>
          </a:p>
        </p:txBody>
      </p:sp>
    </p:spTree>
    <p:extLst>
      <p:ext uri="{BB962C8B-B14F-4D97-AF65-F5344CB8AC3E}">
        <p14:creationId xmlns:p14="http://schemas.microsoft.com/office/powerpoint/2010/main" val="188315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1079500" y="881064"/>
            <a:ext cx="6121400" cy="6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smtClean="0"/>
              <a:t>Agenda</a:t>
            </a:r>
            <a:endParaRPr lang="de-DE" kern="0" dirty="0"/>
          </a:p>
        </p:txBody>
      </p:sp>
      <p:sp>
        <p:nvSpPr>
          <p:cNvPr id="3" name="Textplatzhalter 17"/>
          <p:cNvSpPr txBox="1">
            <a:spLocks/>
          </p:cNvSpPr>
          <p:nvPr/>
        </p:nvSpPr>
        <p:spPr>
          <a:xfrm>
            <a:off x="1800225" y="1890266"/>
            <a:ext cx="6120755" cy="541338"/>
          </a:xfrm>
          <a:prstGeom prst="rect">
            <a:avLst/>
          </a:prstGeom>
          <a:solidFill>
            <a:srgbClr val="FFFF00"/>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dirty="0"/>
              <a:t>Allgemeine Information zur Arbeitssicherheit</a:t>
            </a:r>
          </a:p>
        </p:txBody>
      </p:sp>
      <p:sp>
        <p:nvSpPr>
          <p:cNvPr id="4" name="Textplatzhalter 17"/>
          <p:cNvSpPr txBox="1">
            <a:spLocks/>
          </p:cNvSpPr>
          <p:nvPr/>
        </p:nvSpPr>
        <p:spPr>
          <a:xfrm>
            <a:off x="1800225" y="2795592"/>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Sicherheit in Gebäuden</a:t>
            </a:r>
            <a:endParaRPr lang="de-DE" kern="0" dirty="0"/>
          </a:p>
        </p:txBody>
      </p:sp>
      <p:sp>
        <p:nvSpPr>
          <p:cNvPr id="5" name="Textplatzhalter 17"/>
          <p:cNvSpPr txBox="1">
            <a:spLocks/>
          </p:cNvSpPr>
          <p:nvPr/>
        </p:nvSpPr>
        <p:spPr>
          <a:xfrm>
            <a:off x="1800225" y="3700918"/>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Spezielle Einweisungen</a:t>
            </a:r>
            <a:endParaRPr lang="de-DE" kern="0" dirty="0"/>
          </a:p>
        </p:txBody>
      </p:sp>
      <p:sp>
        <p:nvSpPr>
          <p:cNvPr id="6" name="Textplatzhalter 17"/>
          <p:cNvSpPr txBox="1">
            <a:spLocks/>
          </p:cNvSpPr>
          <p:nvPr/>
        </p:nvSpPr>
        <p:spPr>
          <a:xfrm>
            <a:off x="1800225" y="4606244"/>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Punkt 4</a:t>
            </a:r>
            <a:endParaRPr lang="de-DE" kern="0" dirty="0"/>
          </a:p>
        </p:txBody>
      </p:sp>
      <p:sp>
        <p:nvSpPr>
          <p:cNvPr id="7" name="Textplatzhalter 17"/>
          <p:cNvSpPr txBox="1">
            <a:spLocks/>
          </p:cNvSpPr>
          <p:nvPr/>
        </p:nvSpPr>
        <p:spPr>
          <a:xfrm>
            <a:off x="1787524" y="5511571"/>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Punkt 5</a:t>
            </a:r>
            <a:endParaRPr lang="de-DE" kern="0" dirty="0"/>
          </a:p>
        </p:txBody>
      </p:sp>
      <p:sp>
        <p:nvSpPr>
          <p:cNvPr id="8" name="Textplatzhalter 17"/>
          <p:cNvSpPr txBox="1">
            <a:spLocks/>
          </p:cNvSpPr>
          <p:nvPr/>
        </p:nvSpPr>
        <p:spPr bwMode="invGray">
          <a:xfrm>
            <a:off x="1079500" y="1890266"/>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1</a:t>
            </a:r>
            <a:endParaRPr lang="de-DE" kern="0" dirty="0"/>
          </a:p>
        </p:txBody>
      </p:sp>
      <p:sp>
        <p:nvSpPr>
          <p:cNvPr id="9" name="Textplatzhalter 17"/>
          <p:cNvSpPr txBox="1">
            <a:spLocks/>
          </p:cNvSpPr>
          <p:nvPr/>
        </p:nvSpPr>
        <p:spPr bwMode="invGray">
          <a:xfrm>
            <a:off x="1079500" y="2795592"/>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2</a:t>
            </a:r>
            <a:endParaRPr lang="de-DE" kern="0" dirty="0"/>
          </a:p>
        </p:txBody>
      </p:sp>
      <p:sp>
        <p:nvSpPr>
          <p:cNvPr id="10" name="Textplatzhalter 17"/>
          <p:cNvSpPr txBox="1">
            <a:spLocks/>
          </p:cNvSpPr>
          <p:nvPr/>
        </p:nvSpPr>
        <p:spPr bwMode="invGray">
          <a:xfrm>
            <a:off x="1079500" y="3700918"/>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3</a:t>
            </a:r>
            <a:endParaRPr lang="de-DE" kern="0" dirty="0"/>
          </a:p>
        </p:txBody>
      </p:sp>
      <p:sp>
        <p:nvSpPr>
          <p:cNvPr id="11" name="Textplatzhalter 17"/>
          <p:cNvSpPr txBox="1">
            <a:spLocks/>
          </p:cNvSpPr>
          <p:nvPr/>
        </p:nvSpPr>
        <p:spPr bwMode="invGray">
          <a:xfrm>
            <a:off x="1079500" y="4606244"/>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4</a:t>
            </a:r>
            <a:endParaRPr lang="de-DE" kern="0" dirty="0"/>
          </a:p>
        </p:txBody>
      </p:sp>
      <p:sp>
        <p:nvSpPr>
          <p:cNvPr id="12" name="Textplatzhalter 17"/>
          <p:cNvSpPr txBox="1">
            <a:spLocks/>
          </p:cNvSpPr>
          <p:nvPr/>
        </p:nvSpPr>
        <p:spPr bwMode="invGray">
          <a:xfrm>
            <a:off x="1079500" y="5511571"/>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5</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93188" y="881064"/>
            <a:ext cx="4340290" cy="6519996"/>
          </a:xfrm>
          <a:prstGeom prst="rect">
            <a:avLst/>
          </a:prstGeom>
        </p:spPr>
      </p:pic>
      <p:sp>
        <p:nvSpPr>
          <p:cNvPr id="15" name="Rechteck 14"/>
          <p:cNvSpPr/>
          <p:nvPr/>
        </p:nvSpPr>
        <p:spPr bwMode="auto">
          <a:xfrm>
            <a:off x="567885" y="4546977"/>
            <a:ext cx="4313547" cy="160450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Tree>
    <p:extLst>
      <p:ext uri="{BB962C8B-B14F-4D97-AF65-F5344CB8AC3E}">
        <p14:creationId xmlns:p14="http://schemas.microsoft.com/office/powerpoint/2010/main" val="330711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6121400"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Bistum Regensburg</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14" name="Grafik 13"/>
          <p:cNvPicPr>
            <a:picLocks noChangeAspect="1"/>
          </p:cNvPicPr>
          <p:nvPr/>
        </p:nvPicPr>
        <p:blipFill>
          <a:blip r:embed="rId2"/>
          <a:stretch>
            <a:fillRect/>
          </a:stretch>
        </p:blipFill>
        <p:spPr>
          <a:xfrm>
            <a:off x="720180" y="1314202"/>
            <a:ext cx="4332139" cy="6577043"/>
          </a:xfrm>
          <a:prstGeom prst="rect">
            <a:avLst/>
          </a:prstGeom>
        </p:spPr>
      </p:pic>
      <p:sp>
        <p:nvSpPr>
          <p:cNvPr id="15" name="Textfeld 14"/>
          <p:cNvSpPr txBox="1"/>
          <p:nvPr/>
        </p:nvSpPr>
        <p:spPr>
          <a:xfrm>
            <a:off x="5760740" y="1158312"/>
            <a:ext cx="7920880" cy="2604162"/>
          </a:xfrm>
          <a:prstGeom prst="rect">
            <a:avLst/>
          </a:prstGeom>
          <a:noFill/>
        </p:spPr>
        <p:txBody>
          <a:bodyPr wrap="square" rtlCol="0">
            <a:noAutofit/>
          </a:bodyPr>
          <a:lstStyle/>
          <a:p>
            <a:r>
              <a:rPr lang="de-DE" sz="1600" b="1" dirty="0"/>
              <a:t>Mitarbeit im Bistum</a:t>
            </a:r>
          </a:p>
          <a:p>
            <a:r>
              <a:rPr lang="de-DE" sz="1600" dirty="0"/>
              <a:t>Deshalb arbeiten allein in der Pastoral rund 1.200 Menschen hauptberuflich im Bistum Regensburg. Dazu gehören rund 500 Diözesanpriester, etwa 130 Ordenspriester und ca. 40 Diakone. </a:t>
            </a:r>
            <a:br>
              <a:rPr lang="de-DE" sz="1600" dirty="0"/>
            </a:br>
            <a:r>
              <a:rPr lang="de-DE" sz="1600" dirty="0"/>
              <a:t/>
            </a:r>
            <a:br>
              <a:rPr lang="de-DE" sz="1600" dirty="0"/>
            </a:br>
            <a:endParaRPr lang="de-DE" sz="1600" dirty="0"/>
          </a:p>
          <a:p>
            <a:r>
              <a:rPr lang="de-DE" sz="1600" dirty="0"/>
              <a:t>Gerade im sozialen Bereich haben wir unzählige Mitarbeiterinnen und Mitarbeiter, z.B. in </a:t>
            </a:r>
            <a:r>
              <a:rPr lang="de-DE" sz="1600" dirty="0">
                <a:hlinkClick r:id="rId3" tooltip="Kindertagesstätten"/>
              </a:rPr>
              <a:t>Kindertagesstätten</a:t>
            </a:r>
            <a:r>
              <a:rPr lang="de-DE" sz="1600" dirty="0"/>
              <a:t>, in der </a:t>
            </a:r>
            <a:r>
              <a:rPr lang="de-DE" sz="1600" dirty="0">
                <a:hlinkClick r:id="rId4" tooltip="Altenhilfe"/>
              </a:rPr>
              <a:t>Altenpflege</a:t>
            </a:r>
            <a:r>
              <a:rPr lang="de-DE" sz="1600" dirty="0"/>
              <a:t>, in der </a:t>
            </a:r>
            <a:r>
              <a:rPr lang="de-DE" sz="1600" dirty="0">
                <a:hlinkClick r:id="rId5" tooltip="Menschen mit Behinderung"/>
              </a:rPr>
              <a:t>Behindertenarbeit</a:t>
            </a:r>
            <a:r>
              <a:rPr lang="de-DE" sz="1600" dirty="0"/>
              <a:t>, in der Bekämpfung von </a:t>
            </a:r>
            <a:r>
              <a:rPr lang="de-DE" sz="1600" dirty="0">
                <a:hlinkClick r:id="rId6" tooltip="Soziale Not"/>
              </a:rPr>
              <a:t>sozialer Not</a:t>
            </a:r>
            <a:r>
              <a:rPr lang="de-DE" sz="1600" dirty="0"/>
              <a:t>, ... Und auch im </a:t>
            </a:r>
            <a:r>
              <a:rPr lang="de-DE" sz="1600" dirty="0">
                <a:hlinkClick r:id="rId7" tooltip="Bildung"/>
              </a:rPr>
              <a:t>Bildungsbereich</a:t>
            </a:r>
            <a:r>
              <a:rPr lang="de-DE" sz="1600" dirty="0"/>
              <a:t> sind unsere Mitarbeiter/-innen zahlreich vertreten. </a:t>
            </a:r>
            <a:br>
              <a:rPr lang="de-DE" sz="1600" dirty="0"/>
            </a:br>
            <a:r>
              <a:rPr lang="de-DE" sz="1600" dirty="0"/>
              <a:t/>
            </a:r>
            <a:br>
              <a:rPr lang="de-DE" sz="1600" dirty="0"/>
            </a:br>
            <a:endParaRPr lang="de-DE" sz="1600" dirty="0"/>
          </a:p>
          <a:p>
            <a:r>
              <a:rPr lang="de-DE" sz="1600" b="1" dirty="0"/>
              <a:t>Ehrenamtliches Engagement</a:t>
            </a:r>
          </a:p>
          <a:p>
            <a:r>
              <a:rPr lang="de-DE" sz="1600" dirty="0"/>
              <a:t>Unterstützt werden die Hauptamtlichen von ca. 15.000 Frauen und Männer, die sich zum Beispiel in Pfarrgemeinderäten und Kirchenverwaltungen einbringen. Dazu kommen noch nahezu 20.000 Menschen, die in Sachausschüssen, Kindergärten, in der Gemeindecaritas, in Büchereien und Friedhofsverwaltungen und vielen anderen Einrichtungen und Diensten </a:t>
            </a:r>
            <a:r>
              <a:rPr lang="de-DE" sz="1600" dirty="0">
                <a:hlinkClick r:id="rId8" tooltip="Ehrenamt von A-Z"/>
              </a:rPr>
              <a:t>ehrenamtlich mitarbeiten</a:t>
            </a:r>
            <a:r>
              <a:rPr lang="de-DE" sz="1600" dirty="0"/>
              <a:t>.</a:t>
            </a:r>
            <a:br>
              <a:rPr lang="de-DE" sz="1600" dirty="0"/>
            </a:br>
            <a:r>
              <a:rPr lang="de-DE" sz="1600" dirty="0"/>
              <a:t/>
            </a:r>
            <a:br>
              <a:rPr lang="de-DE" sz="1600" dirty="0"/>
            </a:br>
            <a:r>
              <a:rPr lang="de-DE" sz="1600" dirty="0" smtClean="0"/>
              <a:t>Daneben </a:t>
            </a:r>
            <a:r>
              <a:rPr lang="de-DE" sz="1600" dirty="0"/>
              <a:t>gibt es mehr als 280.000 Menschen, die sich in katholischen </a:t>
            </a:r>
            <a:r>
              <a:rPr lang="de-DE" sz="1600" dirty="0">
                <a:hlinkClick r:id="rId9" tooltip="Gremien und Verbände"/>
              </a:rPr>
              <a:t>Verbänden</a:t>
            </a:r>
            <a:r>
              <a:rPr lang="de-DE" sz="1600" dirty="0"/>
              <a:t>, Pfarreien sowie Räten engagieren. Der größte Verband ist der Frauenbund mit mehr als 60.000 aktiven Mitgliedern.</a:t>
            </a:r>
          </a:p>
          <a:p>
            <a:endParaRPr lang="de-DE" sz="1800" dirty="0">
              <a:latin typeface="Calibri" panose="020F0502020204030204" pitchFamily="34" charset="0"/>
            </a:endParaRPr>
          </a:p>
        </p:txBody>
      </p:sp>
      <p:sp>
        <p:nvSpPr>
          <p:cNvPr id="6" name="Textplatzhalter 17"/>
          <p:cNvSpPr txBox="1">
            <a:spLocks/>
          </p:cNvSpPr>
          <p:nvPr/>
        </p:nvSpPr>
        <p:spPr>
          <a:xfrm>
            <a:off x="5760740" y="6703161"/>
            <a:ext cx="8061368" cy="875737"/>
          </a:xfrm>
          <a:prstGeom prst="rect">
            <a:avLst/>
          </a:prstGeom>
          <a:solidFill>
            <a:srgbClr val="FFFF00"/>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pPr marL="342900" indent="-342900">
              <a:buFont typeface="Wingdings" panose="05000000000000000000" pitchFamily="2" charset="2"/>
              <a:buChar char="à"/>
            </a:pPr>
            <a:r>
              <a:rPr lang="de-DE" sz="2000" dirty="0" smtClean="0"/>
              <a:t>Bei so vielen Beschäftigen kommen immer wieder Personenunfälle vor</a:t>
            </a:r>
          </a:p>
          <a:p>
            <a:r>
              <a:rPr lang="de-DE" sz="1600" dirty="0" smtClean="0"/>
              <a:t>Diese Präsentation soll dazu dienen , die Unfälle in unserer Pfarrei zu verhindern oder zumindest zu reduzieren.</a:t>
            </a:r>
            <a:endParaRPr lang="de-DE" sz="1600" dirty="0"/>
          </a:p>
        </p:txBody>
      </p:sp>
      <p:pic>
        <p:nvPicPr>
          <p:cNvPr id="3" name="Grafik 2" descr="Smili Daumenhoch Lachen · Kostenloses Bild auf Pixabay"/>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388657" y="7339137"/>
            <a:ext cx="912134" cy="761876"/>
          </a:xfrm>
          <a:prstGeom prst="rect">
            <a:avLst/>
          </a:prstGeom>
        </p:spPr>
      </p:pic>
    </p:spTree>
    <p:extLst>
      <p:ext uri="{BB962C8B-B14F-4D97-AF65-F5344CB8AC3E}">
        <p14:creationId xmlns:p14="http://schemas.microsoft.com/office/powerpoint/2010/main" val="133576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5472708" y="2466330"/>
            <a:ext cx="8633688" cy="4791350"/>
          </a:xfrm>
          <a:prstGeom prst="rect">
            <a:avLst/>
          </a:prstGeom>
          <a:effectLst>
            <a:innerShdw blurRad="63500" dist="50800" dir="18900000">
              <a:prstClr val="black">
                <a:alpha val="50000"/>
              </a:prstClr>
            </a:innerShdw>
          </a:effectLst>
        </p:spPr>
      </p:pic>
      <p:sp>
        <p:nvSpPr>
          <p:cNvPr id="2" name="Rectangle 73"/>
          <p:cNvSpPr txBox="1">
            <a:spLocks noChangeArrowheads="1"/>
          </p:cNvSpPr>
          <p:nvPr/>
        </p:nvSpPr>
        <p:spPr bwMode="auto">
          <a:xfrm>
            <a:off x="864196" y="738138"/>
            <a:ext cx="6121400"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Unfallstatistik im Bistum Regensburg</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3" name="Grafik 2"/>
          <p:cNvPicPr>
            <a:picLocks noChangeAspect="1"/>
          </p:cNvPicPr>
          <p:nvPr/>
        </p:nvPicPr>
        <p:blipFill>
          <a:blip r:embed="rId3"/>
          <a:stretch>
            <a:fillRect/>
          </a:stretch>
        </p:blipFill>
        <p:spPr>
          <a:xfrm>
            <a:off x="360140" y="1386210"/>
            <a:ext cx="7203478" cy="4836257"/>
          </a:xfrm>
          <a:prstGeom prst="rect">
            <a:avLst/>
          </a:prstGeom>
          <a:effectLst>
            <a:innerShdw blurRad="63500" dist="50800" dir="18900000">
              <a:prstClr val="black">
                <a:alpha val="50000"/>
              </a:prstClr>
            </a:innerShdw>
          </a:effectLst>
        </p:spPr>
      </p:pic>
      <p:pic>
        <p:nvPicPr>
          <p:cNvPr id="6" name="Grafik 5" descr="File:Emoji u1f44d.svg - Wikimedia Common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16724" y="6930826"/>
            <a:ext cx="1080120" cy="1080120"/>
          </a:xfrm>
          <a:prstGeom prst="rect">
            <a:avLst/>
          </a:prstGeom>
        </p:spPr>
      </p:pic>
      <p:sp>
        <p:nvSpPr>
          <p:cNvPr id="7" name="Textplatzhalter 17"/>
          <p:cNvSpPr txBox="1">
            <a:spLocks/>
          </p:cNvSpPr>
          <p:nvPr/>
        </p:nvSpPr>
        <p:spPr>
          <a:xfrm>
            <a:off x="360140" y="6444771"/>
            <a:ext cx="5112568" cy="1566175"/>
          </a:xfrm>
          <a:prstGeom prst="rect">
            <a:avLst/>
          </a:prstGeom>
          <a:solidFill>
            <a:srgbClr val="FFFF00"/>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pPr marL="342900" indent="-342900">
              <a:buFont typeface="Wingdings" panose="05000000000000000000" pitchFamily="2" charset="2"/>
              <a:buChar char="à"/>
            </a:pPr>
            <a:r>
              <a:rPr lang="de-DE" sz="2000" dirty="0" smtClean="0"/>
              <a:t>Falls ein Unfall im Zusammenhang mit kirchlicher Tätigkeit passiert (hauptamtlich oder ehrenamtlich), so ist diese Person über die kirchliche Einrichtung versichert.</a:t>
            </a:r>
            <a:endParaRPr lang="de-DE" sz="1600" dirty="0"/>
          </a:p>
        </p:txBody>
      </p:sp>
    </p:spTree>
    <p:extLst>
      <p:ext uri="{BB962C8B-B14F-4D97-AF65-F5344CB8AC3E}">
        <p14:creationId xmlns:p14="http://schemas.microsoft.com/office/powerpoint/2010/main" val="390532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15770" t="14437" r="12726" b="2544"/>
          <a:stretch/>
        </p:blipFill>
        <p:spPr>
          <a:xfrm>
            <a:off x="861623" y="1386210"/>
            <a:ext cx="8424936" cy="4968552"/>
          </a:xfrm>
          <a:prstGeom prst="rect">
            <a:avLst/>
          </a:prstGeom>
        </p:spPr>
      </p:pic>
      <p:sp>
        <p:nvSpPr>
          <p:cNvPr id="2" name="Rectangle 73"/>
          <p:cNvSpPr txBox="1">
            <a:spLocks noChangeArrowheads="1"/>
          </p:cNvSpPr>
          <p:nvPr/>
        </p:nvSpPr>
        <p:spPr bwMode="auto">
          <a:xfrm>
            <a:off x="864196" y="738138"/>
            <a:ext cx="6121400"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Aufgaben der gesetzlichen Unfallversicherung</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sp>
        <p:nvSpPr>
          <p:cNvPr id="10" name="Ellipse 9"/>
          <p:cNvSpPr/>
          <p:nvPr/>
        </p:nvSpPr>
        <p:spPr bwMode="auto">
          <a:xfrm>
            <a:off x="816049" y="1320139"/>
            <a:ext cx="3096344" cy="5328592"/>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
        <p:nvSpPr>
          <p:cNvPr id="11" name="Textfeld 10"/>
          <p:cNvSpPr txBox="1"/>
          <p:nvPr/>
        </p:nvSpPr>
        <p:spPr>
          <a:xfrm>
            <a:off x="861623" y="6942700"/>
            <a:ext cx="7203373" cy="432048"/>
          </a:xfrm>
          <a:prstGeom prst="rect">
            <a:avLst/>
          </a:prstGeom>
          <a:solidFill>
            <a:srgbClr val="FFFF00"/>
          </a:solidFill>
        </p:spPr>
        <p:txBody>
          <a:bodyPr wrap="square" rtlCol="0">
            <a:noAutofit/>
          </a:bodyPr>
          <a:lstStyle/>
          <a:p>
            <a:r>
              <a:rPr lang="de-DE" sz="1800" dirty="0" smtClean="0">
                <a:latin typeface="Calibri" panose="020F0502020204030204" pitchFamily="34" charset="0"/>
                <a:sym typeface="Wingdings" panose="05000000000000000000" pitchFamily="2" charset="2"/>
              </a:rPr>
              <a:t> </a:t>
            </a:r>
            <a:r>
              <a:rPr lang="de-DE" sz="2400" dirty="0" smtClean="0">
                <a:latin typeface="Calibri" panose="020F0502020204030204" pitchFamily="34" charset="0"/>
              </a:rPr>
              <a:t>Jeder kann einen Beitrag leisten Unfälle zu vermeiden</a:t>
            </a:r>
            <a:endParaRPr lang="de-DE" sz="1800" dirty="0">
              <a:latin typeface="Calibri" panose="020F0502020204030204" pitchFamily="34" charset="0"/>
            </a:endParaRPr>
          </a:p>
        </p:txBody>
      </p:sp>
      <p:pic>
        <p:nvPicPr>
          <p:cNvPr id="14" name="Grafik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05156" y="378098"/>
            <a:ext cx="4759507" cy="3168352"/>
          </a:xfrm>
          <a:prstGeom prst="rect">
            <a:avLst/>
          </a:prstGeom>
        </p:spPr>
      </p:pic>
    </p:spTree>
    <p:extLst>
      <p:ext uri="{BB962C8B-B14F-4D97-AF65-F5344CB8AC3E}">
        <p14:creationId xmlns:p14="http://schemas.microsoft.com/office/powerpoint/2010/main" val="271461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2592288"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Wer ist versichert?</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grpSp>
        <p:nvGrpSpPr>
          <p:cNvPr id="7" name="Gruppieren 6"/>
          <p:cNvGrpSpPr/>
          <p:nvPr/>
        </p:nvGrpSpPr>
        <p:grpSpPr>
          <a:xfrm>
            <a:off x="144116" y="1158312"/>
            <a:ext cx="6552728" cy="3384375"/>
            <a:chOff x="864196" y="1818259"/>
            <a:chExt cx="8928992" cy="4536504"/>
          </a:xfrm>
        </p:grpSpPr>
        <p:pic>
          <p:nvPicPr>
            <p:cNvPr id="12" name="Grafik 11"/>
            <p:cNvPicPr>
              <a:picLocks noChangeAspect="1"/>
            </p:cNvPicPr>
            <p:nvPr/>
          </p:nvPicPr>
          <p:blipFill rotWithShape="1">
            <a:blip r:embed="rId2"/>
            <a:srcRect l="790" t="7250" r="1202" b="1402"/>
            <a:stretch/>
          </p:blipFill>
          <p:spPr>
            <a:xfrm>
              <a:off x="864196" y="1818259"/>
              <a:ext cx="8928992" cy="4536504"/>
            </a:xfrm>
            <a:prstGeom prst="rect">
              <a:avLst/>
            </a:prstGeom>
          </p:spPr>
        </p:pic>
        <p:pic>
          <p:nvPicPr>
            <p:cNvPr id="3" name="Grafik 2"/>
            <p:cNvPicPr>
              <a:picLocks noChangeAspect="1"/>
            </p:cNvPicPr>
            <p:nvPr/>
          </p:nvPicPr>
          <p:blipFill>
            <a:blip r:embed="rId3"/>
            <a:stretch>
              <a:fillRect/>
            </a:stretch>
          </p:blipFill>
          <p:spPr>
            <a:xfrm>
              <a:off x="7272908" y="2441418"/>
              <a:ext cx="2266950" cy="657225"/>
            </a:xfrm>
            <a:prstGeom prst="rect">
              <a:avLst/>
            </a:prstGeom>
          </p:spPr>
        </p:pic>
        <p:pic>
          <p:nvPicPr>
            <p:cNvPr id="4" name="Grafik 3"/>
            <p:cNvPicPr>
              <a:picLocks noChangeAspect="1"/>
            </p:cNvPicPr>
            <p:nvPr/>
          </p:nvPicPr>
          <p:blipFill>
            <a:blip r:embed="rId3"/>
            <a:stretch>
              <a:fillRect/>
            </a:stretch>
          </p:blipFill>
          <p:spPr>
            <a:xfrm>
              <a:off x="7272908" y="2538338"/>
              <a:ext cx="2266950" cy="657225"/>
            </a:xfrm>
            <a:prstGeom prst="rect">
              <a:avLst/>
            </a:prstGeom>
          </p:spPr>
        </p:pic>
        <p:pic>
          <p:nvPicPr>
            <p:cNvPr id="6" name="Grafik 5"/>
            <p:cNvPicPr>
              <a:picLocks noChangeAspect="1"/>
            </p:cNvPicPr>
            <p:nvPr/>
          </p:nvPicPr>
          <p:blipFill>
            <a:blip r:embed="rId4"/>
            <a:stretch>
              <a:fillRect/>
            </a:stretch>
          </p:blipFill>
          <p:spPr>
            <a:xfrm>
              <a:off x="3382221" y="2419263"/>
              <a:ext cx="2162175" cy="133350"/>
            </a:xfrm>
            <a:prstGeom prst="rect">
              <a:avLst/>
            </a:prstGeom>
          </p:spPr>
        </p:pic>
      </p:grpSp>
      <p:pic>
        <p:nvPicPr>
          <p:cNvPr id="8" name="Grafik 7"/>
          <p:cNvPicPr>
            <a:picLocks noChangeAspect="1"/>
          </p:cNvPicPr>
          <p:nvPr/>
        </p:nvPicPr>
        <p:blipFill>
          <a:blip r:embed="rId5"/>
          <a:stretch>
            <a:fillRect/>
          </a:stretch>
        </p:blipFill>
        <p:spPr>
          <a:xfrm>
            <a:off x="6840860" y="2610346"/>
            <a:ext cx="7503393" cy="4634449"/>
          </a:xfrm>
          <a:prstGeom prst="rect">
            <a:avLst/>
          </a:prstGeom>
        </p:spPr>
      </p:pic>
      <p:sp>
        <p:nvSpPr>
          <p:cNvPr id="15" name="Rectangle 73"/>
          <p:cNvSpPr txBox="1">
            <a:spLocks noChangeArrowheads="1"/>
          </p:cNvSpPr>
          <p:nvPr/>
        </p:nvSpPr>
        <p:spPr bwMode="auto">
          <a:xfrm>
            <a:off x="6853122" y="2113519"/>
            <a:ext cx="2592288"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Was ist versichert?</a:t>
            </a:r>
            <a:endParaRPr lang="de-DE" kern="0" dirty="0"/>
          </a:p>
        </p:txBody>
      </p:sp>
    </p:spTree>
    <p:extLst>
      <p:ext uri="{BB962C8B-B14F-4D97-AF65-F5344CB8AC3E}">
        <p14:creationId xmlns:p14="http://schemas.microsoft.com/office/powerpoint/2010/main" val="231755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Elemente der Arbeitssicherheit</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sp useBgFill="1">
        <p:nvSpPr>
          <p:cNvPr id="5" name="Textfeld 4"/>
          <p:cNvSpPr txBox="1"/>
          <p:nvPr/>
        </p:nvSpPr>
        <p:spPr>
          <a:xfrm>
            <a:off x="864196" y="1530226"/>
            <a:ext cx="10729192" cy="5112568"/>
          </a:xfrm>
          <a:prstGeom prst="rect">
            <a:avLst/>
          </a:prstGeom>
        </p:spPr>
        <p:txBody>
          <a:bodyPr wrap="square" rtlCol="0">
            <a:noAutofit/>
          </a:bodyPr>
          <a:lstStyle/>
          <a:p>
            <a:pPr marL="285750" indent="-285750">
              <a:buFont typeface="Wingdings" panose="05000000000000000000" pitchFamily="2" charset="2"/>
              <a:buChar char="§"/>
            </a:pPr>
            <a:r>
              <a:rPr lang="de-DE" sz="2400" dirty="0" smtClean="0">
                <a:latin typeface="Calibri" panose="020F0502020204030204" pitchFamily="34" charset="0"/>
              </a:rPr>
              <a:t>Gefährdungsbeurteilung</a:t>
            </a:r>
          </a:p>
          <a:p>
            <a:pPr marL="285750" indent="-285750">
              <a:buFont typeface="Wingdings" panose="05000000000000000000" pitchFamily="2" charset="2"/>
              <a:buChar char="§"/>
            </a:pPr>
            <a:endParaRPr lang="de-DE" sz="2400" dirty="0">
              <a:latin typeface="Calibri" panose="020F0502020204030204" pitchFamily="34" charset="0"/>
            </a:endParaRPr>
          </a:p>
          <a:p>
            <a:pPr marL="285750" indent="-285750">
              <a:buFont typeface="Wingdings" panose="05000000000000000000" pitchFamily="2" charset="2"/>
              <a:buChar char="§"/>
            </a:pPr>
            <a:r>
              <a:rPr lang="de-DE" sz="2400" dirty="0" smtClean="0">
                <a:latin typeface="Calibri" panose="020F0502020204030204" pitchFamily="34" charset="0"/>
              </a:rPr>
              <a:t>Wiederkehrende Prüfung von Einrichtungen</a:t>
            </a:r>
          </a:p>
          <a:p>
            <a:endParaRPr lang="de-DE" sz="2400" dirty="0" smtClean="0">
              <a:latin typeface="Calibri" panose="020F0502020204030204" pitchFamily="34" charset="0"/>
            </a:endParaRPr>
          </a:p>
          <a:p>
            <a:pPr marL="285750" indent="-285750">
              <a:buFont typeface="Wingdings" panose="05000000000000000000" pitchFamily="2" charset="2"/>
              <a:buChar char="§"/>
            </a:pPr>
            <a:r>
              <a:rPr lang="de-DE" sz="2400" dirty="0" smtClean="0">
                <a:latin typeface="Calibri" panose="020F0502020204030204" pitchFamily="34" charset="0"/>
              </a:rPr>
              <a:t>Ersthelfer Brandschutz</a:t>
            </a:r>
          </a:p>
          <a:p>
            <a:pPr marL="285750" indent="-285750">
              <a:buFont typeface="Wingdings" panose="05000000000000000000" pitchFamily="2" charset="2"/>
              <a:buChar char="§"/>
            </a:pPr>
            <a:endParaRPr lang="de-DE" sz="2400" dirty="0" smtClean="0">
              <a:latin typeface="Calibri" panose="020F0502020204030204" pitchFamily="34" charset="0"/>
            </a:endParaRPr>
          </a:p>
          <a:p>
            <a:pPr marL="285750" indent="-285750">
              <a:buFont typeface="Wingdings" panose="05000000000000000000" pitchFamily="2" charset="2"/>
              <a:buChar char="§"/>
            </a:pPr>
            <a:r>
              <a:rPr lang="de-DE" sz="2400" dirty="0" smtClean="0">
                <a:latin typeface="Calibri" panose="020F0502020204030204" pitchFamily="34" charset="0"/>
              </a:rPr>
              <a:t>Ersthelfer für Erste Hilfe</a:t>
            </a:r>
          </a:p>
          <a:p>
            <a:pPr marL="285750" indent="-285750">
              <a:buFont typeface="Wingdings" panose="05000000000000000000" pitchFamily="2" charset="2"/>
              <a:buChar char="§"/>
            </a:pPr>
            <a:endParaRPr lang="de-DE" sz="2400" dirty="0" smtClean="0">
              <a:latin typeface="Calibri" panose="020F0502020204030204" pitchFamily="34" charset="0"/>
            </a:endParaRPr>
          </a:p>
          <a:p>
            <a:pPr marL="285750" indent="-285750">
              <a:buFont typeface="Wingdings" panose="05000000000000000000" pitchFamily="2" charset="2"/>
              <a:buChar char="§"/>
            </a:pPr>
            <a:r>
              <a:rPr lang="de-DE" sz="2400" dirty="0" smtClean="0">
                <a:latin typeface="Calibri" panose="020F0502020204030204" pitchFamily="34" charset="0"/>
              </a:rPr>
              <a:t>Einrichtungen zur Brandbekämpfung</a:t>
            </a:r>
          </a:p>
          <a:p>
            <a:pPr marL="285750" indent="-285750">
              <a:buFont typeface="Wingdings" panose="05000000000000000000" pitchFamily="2" charset="2"/>
              <a:buChar char="§"/>
            </a:pPr>
            <a:endParaRPr lang="de-DE" sz="2400" dirty="0" smtClean="0">
              <a:latin typeface="Calibri" panose="020F0502020204030204" pitchFamily="34" charset="0"/>
            </a:endParaRPr>
          </a:p>
          <a:p>
            <a:pPr marL="285750" indent="-285750">
              <a:buFont typeface="Wingdings" panose="05000000000000000000" pitchFamily="2" charset="2"/>
              <a:buChar char="§"/>
            </a:pPr>
            <a:r>
              <a:rPr lang="de-DE" sz="2400" dirty="0" smtClean="0">
                <a:latin typeface="Calibri" panose="020F0502020204030204" pitchFamily="34" charset="0"/>
              </a:rPr>
              <a:t>Einrichtungen für Erste Hilfe</a:t>
            </a:r>
          </a:p>
          <a:p>
            <a:pPr marL="285750" indent="-285750">
              <a:buFont typeface="Wingdings" panose="05000000000000000000" pitchFamily="2" charset="2"/>
              <a:buChar char="§"/>
            </a:pPr>
            <a:endParaRPr lang="de-DE" sz="2400" dirty="0">
              <a:latin typeface="Calibri" panose="020F0502020204030204" pitchFamily="34" charset="0"/>
            </a:endParaRPr>
          </a:p>
          <a:p>
            <a:pPr marL="285750" indent="-285750">
              <a:buFont typeface="Wingdings" panose="05000000000000000000" pitchFamily="2" charset="2"/>
              <a:buChar char="§"/>
            </a:pPr>
            <a:r>
              <a:rPr lang="de-DE" sz="2400" dirty="0" smtClean="0">
                <a:latin typeface="Calibri" panose="020F0502020204030204" pitchFamily="34" charset="0"/>
              </a:rPr>
              <a:t>Fluchtwege</a:t>
            </a:r>
          </a:p>
          <a:p>
            <a:pPr marL="285750" indent="-285750">
              <a:buFont typeface="Wingdings" panose="05000000000000000000" pitchFamily="2" charset="2"/>
              <a:buChar char="§"/>
            </a:pPr>
            <a:endParaRPr lang="de-DE" sz="2400" dirty="0">
              <a:latin typeface="Calibri" panose="020F0502020204030204" pitchFamily="34" charset="0"/>
            </a:endParaRPr>
          </a:p>
          <a:p>
            <a:pPr marL="285750" indent="-285750">
              <a:buFont typeface="Wingdings" panose="05000000000000000000" pitchFamily="2" charset="2"/>
              <a:buChar char="§"/>
            </a:pPr>
            <a:r>
              <a:rPr lang="de-DE" sz="2400" dirty="0">
                <a:latin typeface="Calibri" panose="020F0502020204030204" pitchFamily="34" charset="0"/>
              </a:rPr>
              <a:t>Unterweisungen in </a:t>
            </a:r>
            <a:r>
              <a:rPr lang="de-DE" sz="2400" dirty="0" smtClean="0">
                <a:latin typeface="Calibri" panose="020F0502020204030204" pitchFamily="34" charset="0"/>
              </a:rPr>
              <a:t>Arbeitssicherheit</a:t>
            </a:r>
          </a:p>
          <a:p>
            <a:r>
              <a:rPr lang="de-DE" sz="1800" dirty="0" smtClean="0">
                <a:latin typeface="Calibri" panose="020F0502020204030204" pitchFamily="34" charset="0"/>
              </a:rPr>
              <a:t>	mit Dokumentation der Teilnahme</a:t>
            </a:r>
            <a:endParaRPr lang="de-DE" sz="1800" dirty="0">
              <a:latin typeface="Calibri" panose="020F0502020204030204" pitchFamily="34" charset="0"/>
            </a:endParaRPr>
          </a:p>
          <a:p>
            <a:pPr marL="285750" indent="-285750">
              <a:buFont typeface="Wingdings" panose="05000000000000000000" pitchFamily="2" charset="2"/>
              <a:buChar char="§"/>
            </a:pPr>
            <a:endParaRPr lang="de-DE" sz="2400" dirty="0">
              <a:latin typeface="Calibri" panose="020F0502020204030204" pitchFamily="34" charset="0"/>
            </a:endParaRPr>
          </a:p>
        </p:txBody>
      </p:sp>
      <p:pic>
        <p:nvPicPr>
          <p:cNvPr id="1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17324" y="653718"/>
            <a:ext cx="2253876" cy="282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feld 15"/>
          <p:cNvSpPr txBox="1"/>
          <p:nvPr/>
        </p:nvSpPr>
        <p:spPr>
          <a:xfrm>
            <a:off x="1008212" y="7531620"/>
            <a:ext cx="7203373" cy="432048"/>
          </a:xfrm>
          <a:prstGeom prst="rect">
            <a:avLst/>
          </a:prstGeom>
          <a:solidFill>
            <a:srgbClr val="FFFF00"/>
          </a:solidFill>
        </p:spPr>
        <p:txBody>
          <a:bodyPr wrap="square" rtlCol="0">
            <a:noAutofit/>
          </a:bodyPr>
          <a:lstStyle/>
          <a:p>
            <a:r>
              <a:rPr lang="de-DE" sz="1800" dirty="0" smtClean="0">
                <a:latin typeface="Calibri" panose="020F0502020204030204" pitchFamily="34" charset="0"/>
                <a:sym typeface="Wingdings" panose="05000000000000000000" pitchFamily="2" charset="2"/>
              </a:rPr>
              <a:t> </a:t>
            </a:r>
            <a:r>
              <a:rPr lang="de-DE" sz="2400" dirty="0" smtClean="0">
                <a:latin typeface="Calibri" panose="020F0502020204030204" pitchFamily="34" charset="0"/>
              </a:rPr>
              <a:t>Wo befindet sich der nächste Feuerlöscher ???</a:t>
            </a:r>
            <a:endParaRPr lang="de-DE" sz="1800" dirty="0">
              <a:latin typeface="Calibri" panose="020F0502020204030204" pitchFamily="34" charset="0"/>
            </a:endParaRPr>
          </a:p>
        </p:txBody>
      </p:sp>
      <p:pic>
        <p:nvPicPr>
          <p:cNvPr id="9" name="Grafik 8"/>
          <p:cNvPicPr>
            <a:picLocks noChangeAspect="1"/>
          </p:cNvPicPr>
          <p:nvPr/>
        </p:nvPicPr>
        <p:blipFill>
          <a:blip r:embed="rId3"/>
          <a:stretch>
            <a:fillRect/>
          </a:stretch>
        </p:blipFill>
        <p:spPr>
          <a:xfrm>
            <a:off x="6627116" y="5084023"/>
            <a:ext cx="771752" cy="767358"/>
          </a:xfrm>
          <a:prstGeom prst="rect">
            <a:avLst/>
          </a:prstGeom>
        </p:spPr>
      </p:pic>
      <p:pic>
        <p:nvPicPr>
          <p:cNvPr id="10" name="Grafik 9"/>
          <p:cNvPicPr>
            <a:picLocks noChangeAspect="1"/>
          </p:cNvPicPr>
          <p:nvPr/>
        </p:nvPicPr>
        <p:blipFill>
          <a:blip r:embed="rId4"/>
          <a:stretch>
            <a:fillRect/>
          </a:stretch>
        </p:blipFill>
        <p:spPr>
          <a:xfrm>
            <a:off x="6624836" y="4235792"/>
            <a:ext cx="767576" cy="769990"/>
          </a:xfrm>
          <a:prstGeom prst="rect">
            <a:avLst/>
          </a:prstGeom>
        </p:spPr>
      </p:pic>
      <p:pic>
        <p:nvPicPr>
          <p:cNvPr id="11" name="Grafik 10"/>
          <p:cNvPicPr>
            <a:picLocks noChangeAspect="1"/>
          </p:cNvPicPr>
          <p:nvPr/>
        </p:nvPicPr>
        <p:blipFill>
          <a:blip r:embed="rId5"/>
          <a:stretch>
            <a:fillRect/>
          </a:stretch>
        </p:blipFill>
        <p:spPr>
          <a:xfrm>
            <a:off x="5976764" y="5876242"/>
            <a:ext cx="1501924" cy="741691"/>
          </a:xfrm>
          <a:prstGeom prst="rect">
            <a:avLst/>
          </a:prstGeom>
        </p:spPr>
      </p:pic>
    </p:spTree>
    <p:extLst>
      <p:ext uri="{BB962C8B-B14F-4D97-AF65-F5344CB8AC3E}">
        <p14:creationId xmlns:p14="http://schemas.microsoft.com/office/powerpoint/2010/main" val="189837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3"/>
          <p:cNvSpPr txBox="1">
            <a:spLocks noChangeArrowheads="1"/>
          </p:cNvSpPr>
          <p:nvPr/>
        </p:nvSpPr>
        <p:spPr bwMode="auto">
          <a:xfrm>
            <a:off x="1079500" y="881064"/>
            <a:ext cx="6121400" cy="6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smtClean="0"/>
              <a:t>Agenda</a:t>
            </a:r>
            <a:endParaRPr lang="de-DE" kern="0" dirty="0"/>
          </a:p>
        </p:txBody>
      </p:sp>
      <p:sp>
        <p:nvSpPr>
          <p:cNvPr id="3" name="Textplatzhalter 17"/>
          <p:cNvSpPr txBox="1">
            <a:spLocks/>
          </p:cNvSpPr>
          <p:nvPr/>
        </p:nvSpPr>
        <p:spPr>
          <a:xfrm>
            <a:off x="1800225" y="1890266"/>
            <a:ext cx="612075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Allgemeine Information zur Arbeitssicherheit</a:t>
            </a:r>
            <a:endParaRPr lang="de-DE" kern="0" dirty="0"/>
          </a:p>
        </p:txBody>
      </p:sp>
      <p:sp>
        <p:nvSpPr>
          <p:cNvPr id="4" name="Textplatzhalter 17"/>
          <p:cNvSpPr txBox="1">
            <a:spLocks/>
          </p:cNvSpPr>
          <p:nvPr/>
        </p:nvSpPr>
        <p:spPr>
          <a:xfrm>
            <a:off x="1800225" y="2795592"/>
            <a:ext cx="5400675" cy="541338"/>
          </a:xfrm>
          <a:prstGeom prst="rect">
            <a:avLst/>
          </a:prstGeom>
          <a:solidFill>
            <a:srgbClr val="FFFF00"/>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Sicherheit in Gebäuden</a:t>
            </a:r>
            <a:endParaRPr lang="de-DE" kern="0" dirty="0"/>
          </a:p>
        </p:txBody>
      </p:sp>
      <p:sp>
        <p:nvSpPr>
          <p:cNvPr id="5" name="Textplatzhalter 17"/>
          <p:cNvSpPr txBox="1">
            <a:spLocks/>
          </p:cNvSpPr>
          <p:nvPr/>
        </p:nvSpPr>
        <p:spPr>
          <a:xfrm>
            <a:off x="1800225" y="3700918"/>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dirty="0" smtClean="0"/>
              <a:t>Spezielle Einweisungen</a:t>
            </a:r>
            <a:endParaRPr lang="de-DE" kern="0" dirty="0"/>
          </a:p>
        </p:txBody>
      </p:sp>
      <p:sp>
        <p:nvSpPr>
          <p:cNvPr id="6" name="Textplatzhalter 17"/>
          <p:cNvSpPr txBox="1">
            <a:spLocks/>
          </p:cNvSpPr>
          <p:nvPr/>
        </p:nvSpPr>
        <p:spPr>
          <a:xfrm>
            <a:off x="1800225" y="4606244"/>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Punkt 4</a:t>
            </a:r>
            <a:endParaRPr lang="de-DE" kern="0" dirty="0"/>
          </a:p>
        </p:txBody>
      </p:sp>
      <p:sp>
        <p:nvSpPr>
          <p:cNvPr id="7" name="Textplatzhalter 17"/>
          <p:cNvSpPr txBox="1">
            <a:spLocks/>
          </p:cNvSpPr>
          <p:nvPr/>
        </p:nvSpPr>
        <p:spPr>
          <a:xfrm>
            <a:off x="1800225" y="5511571"/>
            <a:ext cx="5400675" cy="541338"/>
          </a:xfrm>
          <a:prstGeom prst="rect">
            <a:avLst/>
          </a:prstGeom>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tx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Punkt 5</a:t>
            </a:r>
            <a:endParaRPr lang="de-DE" kern="0" dirty="0"/>
          </a:p>
        </p:txBody>
      </p:sp>
      <p:sp>
        <p:nvSpPr>
          <p:cNvPr id="8" name="Textplatzhalter 17"/>
          <p:cNvSpPr txBox="1">
            <a:spLocks/>
          </p:cNvSpPr>
          <p:nvPr/>
        </p:nvSpPr>
        <p:spPr bwMode="invGray">
          <a:xfrm>
            <a:off x="1079500" y="1890266"/>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1</a:t>
            </a:r>
            <a:endParaRPr lang="de-DE" kern="0" dirty="0"/>
          </a:p>
        </p:txBody>
      </p:sp>
      <p:sp>
        <p:nvSpPr>
          <p:cNvPr id="9" name="Textplatzhalter 17"/>
          <p:cNvSpPr txBox="1">
            <a:spLocks/>
          </p:cNvSpPr>
          <p:nvPr/>
        </p:nvSpPr>
        <p:spPr bwMode="invGray">
          <a:xfrm>
            <a:off x="1079500" y="2795592"/>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2</a:t>
            </a:r>
            <a:endParaRPr lang="de-DE" kern="0" dirty="0"/>
          </a:p>
        </p:txBody>
      </p:sp>
      <p:sp>
        <p:nvSpPr>
          <p:cNvPr id="10" name="Textplatzhalter 17"/>
          <p:cNvSpPr txBox="1">
            <a:spLocks/>
          </p:cNvSpPr>
          <p:nvPr/>
        </p:nvSpPr>
        <p:spPr bwMode="invGray">
          <a:xfrm>
            <a:off x="1079500" y="3700918"/>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3</a:t>
            </a:r>
            <a:endParaRPr lang="de-DE" kern="0" dirty="0"/>
          </a:p>
        </p:txBody>
      </p:sp>
      <p:sp>
        <p:nvSpPr>
          <p:cNvPr id="11" name="Textplatzhalter 17"/>
          <p:cNvSpPr txBox="1">
            <a:spLocks/>
          </p:cNvSpPr>
          <p:nvPr/>
        </p:nvSpPr>
        <p:spPr bwMode="invGray">
          <a:xfrm>
            <a:off x="1079500" y="4606244"/>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4</a:t>
            </a:r>
            <a:endParaRPr lang="de-DE" kern="0" dirty="0"/>
          </a:p>
        </p:txBody>
      </p:sp>
      <p:sp>
        <p:nvSpPr>
          <p:cNvPr id="12" name="Textplatzhalter 17"/>
          <p:cNvSpPr txBox="1">
            <a:spLocks/>
          </p:cNvSpPr>
          <p:nvPr/>
        </p:nvSpPr>
        <p:spPr bwMode="invGray">
          <a:xfrm>
            <a:off x="1079500" y="5511571"/>
            <a:ext cx="540000" cy="541338"/>
          </a:xfrm>
          <a:prstGeom prst="rect">
            <a:avLst/>
          </a:prstGeom>
          <a:solidFill>
            <a:srgbClr val="0060AD"/>
          </a:solidFill>
        </p:spPr>
        <p:txBody>
          <a:bodyPr lIns="180000" tIns="180000" rIns="180000" bIns="180000" anchor="ctr" anchorCtr="0"/>
          <a:lstStyle>
            <a:lvl1pPr marL="0" indent="0" algn="l" defTabSz="1285875" rtl="0" eaLnBrk="1" fontAlgn="base" hangingPunct="1">
              <a:spcBef>
                <a:spcPct val="20000"/>
              </a:spcBef>
              <a:spcAft>
                <a:spcPct val="0"/>
              </a:spcAft>
              <a:buClr>
                <a:schemeClr val="bg1">
                  <a:lumMod val="50000"/>
                </a:schemeClr>
              </a:buClr>
              <a:buFont typeface="Symbol" pitchFamily="18" charset="2"/>
              <a:buNone/>
              <a:defRPr sz="2400" baseline="0">
                <a:solidFill>
                  <a:schemeClr val="bg1"/>
                </a:solidFill>
                <a:latin typeface="Calibri" panose="020F0502020204030204" pitchFamily="34" charset="0"/>
                <a:ea typeface="+mn-ea"/>
                <a:cs typeface="Arial" pitchFamily="34" charset="0"/>
              </a:defRPr>
            </a:lvl1pPr>
            <a:lvl2pPr marL="542925" indent="-276225" algn="l" defTabSz="1285875" rtl="0" eaLnBrk="1" fontAlgn="base" hangingPunct="1">
              <a:spcBef>
                <a:spcPct val="20000"/>
              </a:spcBef>
              <a:spcAft>
                <a:spcPct val="0"/>
              </a:spcAft>
              <a:buClr>
                <a:schemeClr val="bg1">
                  <a:lumMod val="50000"/>
                </a:schemeClr>
              </a:buClr>
              <a:buFont typeface="Arial" pitchFamily="34" charset="0"/>
              <a:buChar char="•"/>
              <a:defRPr>
                <a:solidFill>
                  <a:schemeClr val="tx1"/>
                </a:solidFill>
                <a:latin typeface="Calibri" panose="020F0502020204030204" pitchFamily="34" charset="0"/>
                <a:cs typeface="Arial" pitchFamily="34" charset="0"/>
              </a:defRPr>
            </a:lvl2pPr>
            <a:lvl3pPr marL="1606550" indent="-320675" algn="l" defTabSz="1285875" rtl="0" eaLnBrk="1" fontAlgn="base" hangingPunct="1">
              <a:spcBef>
                <a:spcPct val="20000"/>
              </a:spcBef>
              <a:spcAft>
                <a:spcPct val="0"/>
              </a:spcAft>
              <a:buClr>
                <a:srgbClr val="003366"/>
              </a:buClr>
              <a:buChar char="•"/>
              <a:defRPr>
                <a:solidFill>
                  <a:schemeClr val="tx1"/>
                </a:solidFill>
                <a:latin typeface="+mn-lt"/>
              </a:defRPr>
            </a:lvl3pPr>
            <a:lvl4pPr marL="2249488" indent="-320675" algn="l" defTabSz="1285875" rtl="0" eaLnBrk="1" fontAlgn="base" hangingPunct="1">
              <a:spcBef>
                <a:spcPct val="20000"/>
              </a:spcBef>
              <a:spcAft>
                <a:spcPct val="0"/>
              </a:spcAft>
              <a:buClr>
                <a:srgbClr val="003366"/>
              </a:buClr>
              <a:buChar char="-"/>
              <a:defRPr>
                <a:solidFill>
                  <a:schemeClr val="tx1"/>
                </a:solidFill>
                <a:latin typeface="+mn-lt"/>
              </a:defRPr>
            </a:lvl4pPr>
            <a:lvl5pPr marL="2892425" indent="-320675" algn="l" defTabSz="1285875" rtl="0" eaLnBrk="1" fontAlgn="base" hangingPunct="1">
              <a:spcBef>
                <a:spcPct val="20000"/>
              </a:spcBef>
              <a:spcAft>
                <a:spcPct val="0"/>
              </a:spcAft>
              <a:buClr>
                <a:srgbClr val="003366"/>
              </a:buClr>
              <a:buChar char="»"/>
              <a:defRPr>
                <a:solidFill>
                  <a:schemeClr val="tx1"/>
                </a:solidFill>
                <a:latin typeface="+mn-lt"/>
              </a:defRPr>
            </a:lvl5pPr>
            <a:lvl6pPr marL="3349625" indent="-320675" algn="l" defTabSz="1285875" rtl="0" eaLnBrk="1" fontAlgn="base" hangingPunct="1">
              <a:spcBef>
                <a:spcPct val="20000"/>
              </a:spcBef>
              <a:spcAft>
                <a:spcPct val="0"/>
              </a:spcAft>
              <a:buClr>
                <a:srgbClr val="003366"/>
              </a:buClr>
              <a:buChar char="»"/>
              <a:defRPr>
                <a:solidFill>
                  <a:schemeClr val="tx1"/>
                </a:solidFill>
                <a:latin typeface="+mn-lt"/>
              </a:defRPr>
            </a:lvl6pPr>
            <a:lvl7pPr marL="3806825" indent="-320675" algn="l" defTabSz="1285875" rtl="0" eaLnBrk="1" fontAlgn="base" hangingPunct="1">
              <a:spcBef>
                <a:spcPct val="20000"/>
              </a:spcBef>
              <a:spcAft>
                <a:spcPct val="0"/>
              </a:spcAft>
              <a:buClr>
                <a:srgbClr val="003366"/>
              </a:buClr>
              <a:buChar char="»"/>
              <a:defRPr>
                <a:solidFill>
                  <a:schemeClr val="tx1"/>
                </a:solidFill>
                <a:latin typeface="+mn-lt"/>
              </a:defRPr>
            </a:lvl7pPr>
            <a:lvl8pPr marL="4264025" indent="-320675" algn="l" defTabSz="1285875" rtl="0" eaLnBrk="1" fontAlgn="base" hangingPunct="1">
              <a:spcBef>
                <a:spcPct val="20000"/>
              </a:spcBef>
              <a:spcAft>
                <a:spcPct val="0"/>
              </a:spcAft>
              <a:buClr>
                <a:srgbClr val="003366"/>
              </a:buClr>
              <a:buChar char="»"/>
              <a:defRPr>
                <a:solidFill>
                  <a:schemeClr val="tx1"/>
                </a:solidFill>
                <a:latin typeface="+mn-lt"/>
              </a:defRPr>
            </a:lvl8pPr>
            <a:lvl9pPr marL="4721225" indent="-320675" algn="l" defTabSz="1285875" rtl="0" eaLnBrk="1" fontAlgn="base" hangingPunct="1">
              <a:spcBef>
                <a:spcPct val="20000"/>
              </a:spcBef>
              <a:spcAft>
                <a:spcPct val="0"/>
              </a:spcAft>
              <a:buClr>
                <a:srgbClr val="003366"/>
              </a:buClr>
              <a:buChar char="»"/>
              <a:defRPr>
                <a:solidFill>
                  <a:schemeClr val="tx1"/>
                </a:solidFill>
                <a:latin typeface="+mn-lt"/>
              </a:defRPr>
            </a:lvl9pPr>
          </a:lstStyle>
          <a:p>
            <a:r>
              <a:rPr lang="de-DE" kern="0" smtClean="0"/>
              <a:t>5</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93188" y="881064"/>
            <a:ext cx="4340290" cy="6519996"/>
          </a:xfrm>
          <a:prstGeom prst="rect">
            <a:avLst/>
          </a:prstGeom>
        </p:spPr>
      </p:pic>
      <p:sp>
        <p:nvSpPr>
          <p:cNvPr id="15" name="Rechteck 14"/>
          <p:cNvSpPr/>
          <p:nvPr/>
        </p:nvSpPr>
        <p:spPr bwMode="auto">
          <a:xfrm>
            <a:off x="583096" y="4606244"/>
            <a:ext cx="4313547" cy="160450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Tree>
    <p:extLst>
      <p:ext uri="{BB962C8B-B14F-4D97-AF65-F5344CB8AC3E}">
        <p14:creationId xmlns:p14="http://schemas.microsoft.com/office/powerpoint/2010/main" val="325958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0800000">
            <a:off x="282153" y="1634017"/>
            <a:ext cx="10058400" cy="5433175"/>
          </a:xfrm>
          <a:prstGeom prst="rect">
            <a:avLst/>
          </a:prstGeom>
        </p:spPr>
      </p:pic>
      <p:sp>
        <p:nvSpPr>
          <p:cNvPr id="2" name="Rectangle 73"/>
          <p:cNvSpPr txBox="1">
            <a:spLocks noChangeArrowheads="1"/>
          </p:cNvSpPr>
          <p:nvPr/>
        </p:nvSpPr>
        <p:spPr bwMode="auto">
          <a:xfrm>
            <a:off x="864196" y="738138"/>
            <a:ext cx="4176464" cy="4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285875" rtl="0" eaLnBrk="1" fontAlgn="base" hangingPunct="1">
              <a:spcBef>
                <a:spcPct val="0"/>
              </a:spcBef>
              <a:spcAft>
                <a:spcPct val="0"/>
              </a:spcAft>
              <a:defRPr sz="2400" b="1">
                <a:solidFill>
                  <a:srgbClr val="555555"/>
                </a:solidFill>
                <a:latin typeface="Calibri" panose="020F0502020204030204" pitchFamily="34" charset="0"/>
                <a:ea typeface="+mj-ea"/>
                <a:cs typeface="Arial" pitchFamily="34" charset="0"/>
              </a:defRPr>
            </a:lvl1pPr>
            <a:lvl2pPr algn="l" defTabSz="1285875" rtl="0" eaLnBrk="1" fontAlgn="base" hangingPunct="1">
              <a:spcBef>
                <a:spcPct val="0"/>
              </a:spcBef>
              <a:spcAft>
                <a:spcPct val="0"/>
              </a:spcAft>
              <a:defRPr sz="2400">
                <a:solidFill>
                  <a:schemeClr val="tx2"/>
                </a:solidFill>
                <a:latin typeface="TheSans B6 SemiBold" pitchFamily="34" charset="0"/>
              </a:defRPr>
            </a:lvl2pPr>
            <a:lvl3pPr algn="l" defTabSz="1285875" rtl="0" eaLnBrk="1" fontAlgn="base" hangingPunct="1">
              <a:spcBef>
                <a:spcPct val="0"/>
              </a:spcBef>
              <a:spcAft>
                <a:spcPct val="0"/>
              </a:spcAft>
              <a:defRPr sz="2400">
                <a:solidFill>
                  <a:schemeClr val="tx2"/>
                </a:solidFill>
                <a:latin typeface="TheSans B6 SemiBold" pitchFamily="34" charset="0"/>
              </a:defRPr>
            </a:lvl3pPr>
            <a:lvl4pPr algn="l" defTabSz="1285875" rtl="0" eaLnBrk="1" fontAlgn="base" hangingPunct="1">
              <a:spcBef>
                <a:spcPct val="0"/>
              </a:spcBef>
              <a:spcAft>
                <a:spcPct val="0"/>
              </a:spcAft>
              <a:defRPr sz="2400">
                <a:solidFill>
                  <a:schemeClr val="tx2"/>
                </a:solidFill>
                <a:latin typeface="TheSans B6 SemiBold" pitchFamily="34" charset="0"/>
              </a:defRPr>
            </a:lvl4pPr>
            <a:lvl5pPr algn="l" defTabSz="1285875" rtl="0" eaLnBrk="1" fontAlgn="base" hangingPunct="1">
              <a:spcBef>
                <a:spcPct val="0"/>
              </a:spcBef>
              <a:spcAft>
                <a:spcPct val="0"/>
              </a:spcAft>
              <a:defRPr sz="2400">
                <a:solidFill>
                  <a:schemeClr val="tx2"/>
                </a:solidFill>
                <a:latin typeface="TheSans B6 SemiBold" pitchFamily="34" charset="0"/>
              </a:defRPr>
            </a:lvl5pPr>
            <a:lvl6pPr marL="457200" algn="l" defTabSz="1285875" rtl="0" eaLnBrk="1" fontAlgn="base" hangingPunct="1">
              <a:spcBef>
                <a:spcPct val="0"/>
              </a:spcBef>
              <a:spcAft>
                <a:spcPct val="0"/>
              </a:spcAft>
              <a:defRPr sz="2400">
                <a:solidFill>
                  <a:schemeClr val="tx2"/>
                </a:solidFill>
                <a:latin typeface="TheSans B6 SemiBold" pitchFamily="34" charset="0"/>
              </a:defRPr>
            </a:lvl6pPr>
            <a:lvl7pPr marL="914400" algn="l" defTabSz="1285875" rtl="0" eaLnBrk="1" fontAlgn="base" hangingPunct="1">
              <a:spcBef>
                <a:spcPct val="0"/>
              </a:spcBef>
              <a:spcAft>
                <a:spcPct val="0"/>
              </a:spcAft>
              <a:defRPr sz="2400">
                <a:solidFill>
                  <a:schemeClr val="tx2"/>
                </a:solidFill>
                <a:latin typeface="TheSans B6 SemiBold" pitchFamily="34" charset="0"/>
              </a:defRPr>
            </a:lvl7pPr>
            <a:lvl8pPr marL="1371600" algn="l" defTabSz="1285875" rtl="0" eaLnBrk="1" fontAlgn="base" hangingPunct="1">
              <a:spcBef>
                <a:spcPct val="0"/>
              </a:spcBef>
              <a:spcAft>
                <a:spcPct val="0"/>
              </a:spcAft>
              <a:defRPr sz="2400">
                <a:solidFill>
                  <a:schemeClr val="tx2"/>
                </a:solidFill>
                <a:latin typeface="TheSans B6 SemiBold" pitchFamily="34" charset="0"/>
              </a:defRPr>
            </a:lvl8pPr>
            <a:lvl9pPr marL="1828800" algn="l" defTabSz="1285875" rtl="0" eaLnBrk="1" fontAlgn="base" hangingPunct="1">
              <a:spcBef>
                <a:spcPct val="0"/>
              </a:spcBef>
              <a:spcAft>
                <a:spcPct val="0"/>
              </a:spcAft>
              <a:defRPr sz="2400">
                <a:solidFill>
                  <a:schemeClr val="tx2"/>
                </a:solidFill>
                <a:latin typeface="TheSans B6 SemiBold" pitchFamily="34" charset="0"/>
              </a:defRPr>
            </a:lvl9pPr>
          </a:lstStyle>
          <a:p>
            <a:r>
              <a:rPr lang="de-DE" kern="0" dirty="0" smtClean="0"/>
              <a:t>Kirche Donaustauf</a:t>
            </a:r>
            <a:endParaRPr lang="de-DE" kern="0" dirty="0"/>
          </a:p>
        </p:txBody>
      </p:sp>
      <p:sp>
        <p:nvSpPr>
          <p:cNvPr id="13" name="Textfeld 12"/>
          <p:cNvSpPr txBox="1"/>
          <p:nvPr/>
        </p:nvSpPr>
        <p:spPr>
          <a:xfrm>
            <a:off x="10009212" y="7507747"/>
            <a:ext cx="4680520" cy="593266"/>
          </a:xfrm>
          <a:prstGeom prst="rect">
            <a:avLst/>
          </a:prstGeom>
          <a:noFill/>
        </p:spPr>
        <p:txBody>
          <a:bodyPr wrap="square" rtlCol="0">
            <a:noAutofit/>
          </a:bodyPr>
          <a:lstStyle/>
          <a:p>
            <a:r>
              <a:rPr lang="de-DE" sz="2800" dirty="0" smtClean="0">
                <a:latin typeface="Calibri" panose="020F0502020204030204" pitchFamily="34" charset="0"/>
              </a:rPr>
              <a:t>Kirchenstiftung Donaustauf</a:t>
            </a:r>
            <a:endParaRPr lang="de-DE" sz="2800" dirty="0">
              <a:latin typeface="Calibri" panose="020F0502020204030204" pitchFamily="34" charset="0"/>
            </a:endParaRPr>
          </a:p>
        </p:txBody>
      </p:sp>
      <p:pic>
        <p:nvPicPr>
          <p:cNvPr id="20" name="Picture 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7947" y="5653161"/>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47369" y="5562674"/>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62560" y="5434491"/>
            <a:ext cx="349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1525" y="2613072"/>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fik 2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023392" y="378098"/>
            <a:ext cx="3924442" cy="2612458"/>
          </a:xfrm>
          <a:prstGeom prst="rect">
            <a:avLst/>
          </a:prstGeom>
        </p:spPr>
      </p:pic>
      <p:sp>
        <p:nvSpPr>
          <p:cNvPr id="4" name="Pfeil nach oben 3"/>
          <p:cNvSpPr/>
          <p:nvPr/>
        </p:nvSpPr>
        <p:spPr bwMode="auto">
          <a:xfrm>
            <a:off x="3816524" y="6707058"/>
            <a:ext cx="432048" cy="504056"/>
          </a:xfrm>
          <a:prstGeom prst="upArrow">
            <a:avLst/>
          </a:prstGeom>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pic>
        <p:nvPicPr>
          <p:cNvPr id="5" name="Grafik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9626571" y="5346800"/>
            <a:ext cx="2386322" cy="1342306"/>
          </a:xfrm>
          <a:prstGeom prst="rect">
            <a:avLst/>
          </a:prstGeom>
        </p:spPr>
      </p:pic>
      <p:pic>
        <p:nvPicPr>
          <p:cNvPr id="17" name="Picture 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17336" y="4928379"/>
            <a:ext cx="5873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200154" y="3658026"/>
            <a:ext cx="374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225554" y="4207185"/>
            <a:ext cx="349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feil nach rechts 5"/>
          <p:cNvSpPr/>
          <p:nvPr/>
        </p:nvSpPr>
        <p:spPr bwMode="auto">
          <a:xfrm>
            <a:off x="9557578" y="5642140"/>
            <a:ext cx="1001210" cy="296633"/>
          </a:xfrm>
          <a:prstGeom prst="rightArrow">
            <a:avLst/>
          </a:prstGeom>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
        <p:nvSpPr>
          <p:cNvPr id="29" name="Rectangle 25"/>
          <p:cNvSpPr>
            <a:spLocks noChangeArrowheads="1"/>
          </p:cNvSpPr>
          <p:nvPr/>
        </p:nvSpPr>
        <p:spPr bwMode="auto">
          <a:xfrm>
            <a:off x="11185348" y="3351388"/>
            <a:ext cx="2519363" cy="240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a:solidFill>
                  <a:schemeClr val="tx1"/>
                </a:solidFill>
                <a:latin typeface="TheSans B5 Plain" pitchFamily="34" charset="0"/>
              </a:defRPr>
            </a:lvl1pPr>
            <a:lvl2pPr marL="742950" indent="-285750">
              <a:defRPr sz="3200">
                <a:solidFill>
                  <a:schemeClr val="tx1"/>
                </a:solidFill>
                <a:latin typeface="TheSans B5 Plain" pitchFamily="34" charset="0"/>
              </a:defRPr>
            </a:lvl2pPr>
            <a:lvl3pPr marL="1143000" indent="-228600">
              <a:defRPr sz="3200">
                <a:solidFill>
                  <a:schemeClr val="tx1"/>
                </a:solidFill>
                <a:latin typeface="TheSans B5 Plain" pitchFamily="34" charset="0"/>
              </a:defRPr>
            </a:lvl3pPr>
            <a:lvl4pPr marL="1600200" indent="-228600">
              <a:defRPr sz="3200">
                <a:solidFill>
                  <a:schemeClr val="tx1"/>
                </a:solidFill>
                <a:latin typeface="TheSans B5 Plain" pitchFamily="34" charset="0"/>
              </a:defRPr>
            </a:lvl4pPr>
            <a:lvl5pPr marL="2057400" indent="-228600">
              <a:defRPr sz="3200">
                <a:solidFill>
                  <a:schemeClr val="tx1"/>
                </a:solidFill>
                <a:latin typeface="TheSans B5 Plain" pitchFamily="34" charset="0"/>
              </a:defRPr>
            </a:lvl5pPr>
            <a:lvl6pPr marL="2514600" indent="-228600" eaLnBrk="0" fontAlgn="base" hangingPunct="0">
              <a:spcBef>
                <a:spcPct val="0"/>
              </a:spcBef>
              <a:spcAft>
                <a:spcPct val="0"/>
              </a:spcAft>
              <a:defRPr sz="3200">
                <a:solidFill>
                  <a:schemeClr val="tx1"/>
                </a:solidFill>
                <a:latin typeface="TheSans B5 Plain" pitchFamily="34" charset="0"/>
              </a:defRPr>
            </a:lvl6pPr>
            <a:lvl7pPr marL="2971800" indent="-228600" eaLnBrk="0" fontAlgn="base" hangingPunct="0">
              <a:spcBef>
                <a:spcPct val="0"/>
              </a:spcBef>
              <a:spcAft>
                <a:spcPct val="0"/>
              </a:spcAft>
              <a:defRPr sz="3200">
                <a:solidFill>
                  <a:schemeClr val="tx1"/>
                </a:solidFill>
                <a:latin typeface="TheSans B5 Plain" pitchFamily="34" charset="0"/>
              </a:defRPr>
            </a:lvl7pPr>
            <a:lvl8pPr marL="3429000" indent="-228600" eaLnBrk="0" fontAlgn="base" hangingPunct="0">
              <a:spcBef>
                <a:spcPct val="0"/>
              </a:spcBef>
              <a:spcAft>
                <a:spcPct val="0"/>
              </a:spcAft>
              <a:defRPr sz="3200">
                <a:solidFill>
                  <a:schemeClr val="tx1"/>
                </a:solidFill>
                <a:latin typeface="TheSans B5 Plain" pitchFamily="34" charset="0"/>
              </a:defRPr>
            </a:lvl8pPr>
            <a:lvl9pPr marL="3886200" indent="-228600" eaLnBrk="0" fontAlgn="base" hangingPunct="0">
              <a:spcBef>
                <a:spcPct val="0"/>
              </a:spcBef>
              <a:spcAft>
                <a:spcPct val="0"/>
              </a:spcAft>
              <a:defRPr sz="3200">
                <a:solidFill>
                  <a:schemeClr val="tx1"/>
                </a:solidFill>
                <a:latin typeface="TheSans B5 Plain" pitchFamily="34" charset="0"/>
              </a:defRPr>
            </a:lvl9pPr>
          </a:lstStyle>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smtClean="0"/>
              <a:t>1. Feuerlöscher</a:t>
            </a:r>
            <a:endParaRPr lang="de-DE" altLang="de-DE" sz="1700" dirty="0"/>
          </a:p>
          <a:p>
            <a:pPr eaLnBrk="1" hangingPunct="1">
              <a:spcBef>
                <a:spcPct val="20000"/>
              </a:spcBef>
              <a:buClr>
                <a:schemeClr val="tx1"/>
              </a:buClr>
              <a:buFontTx/>
              <a:buChar char=" "/>
            </a:pPr>
            <a:endParaRPr lang="de-DE" altLang="de-DE" sz="1700" dirty="0"/>
          </a:p>
          <a:p>
            <a:pPr eaLnBrk="1" hangingPunct="1">
              <a:spcBef>
                <a:spcPct val="20000"/>
              </a:spcBef>
              <a:buClr>
                <a:schemeClr val="tx1"/>
              </a:buClr>
              <a:buFontTx/>
              <a:buChar char=" "/>
            </a:pPr>
            <a:r>
              <a:rPr lang="de-DE" altLang="de-DE" sz="1700" dirty="0" smtClean="0"/>
              <a:t>2. Erste Hilfe</a:t>
            </a:r>
          </a:p>
          <a:p>
            <a:pPr eaLnBrk="1" hangingPunct="1">
              <a:spcBef>
                <a:spcPct val="20000"/>
              </a:spcBef>
              <a:buClr>
                <a:schemeClr val="tx1"/>
              </a:buClr>
              <a:buFontTx/>
              <a:buChar char=" "/>
            </a:pPr>
            <a:endParaRPr lang="de-DE" altLang="de-DE" sz="1700" dirty="0"/>
          </a:p>
          <a:p>
            <a:pPr>
              <a:spcBef>
                <a:spcPct val="20000"/>
              </a:spcBef>
              <a:buClr>
                <a:schemeClr val="tx1"/>
              </a:buClr>
              <a:buFontTx/>
              <a:buChar char=" "/>
            </a:pPr>
            <a:r>
              <a:rPr lang="de-DE" altLang="de-DE" sz="1700" dirty="0" smtClean="0"/>
              <a:t>3. Fluchtweg</a:t>
            </a:r>
          </a:p>
          <a:p>
            <a:pPr>
              <a:spcBef>
                <a:spcPct val="20000"/>
              </a:spcBef>
              <a:buClr>
                <a:schemeClr val="tx1"/>
              </a:buClr>
              <a:buFontTx/>
              <a:buChar char=" "/>
            </a:pPr>
            <a:endParaRPr lang="de-DE" altLang="de-DE" sz="1700" dirty="0"/>
          </a:p>
          <a:p>
            <a:pPr eaLnBrk="1" hangingPunct="1">
              <a:spcBef>
                <a:spcPct val="20000"/>
              </a:spcBef>
              <a:buClr>
                <a:schemeClr val="tx1"/>
              </a:buClr>
              <a:buFontTx/>
              <a:buChar char=" "/>
            </a:pPr>
            <a:endParaRPr lang="de-DE" altLang="de-DE" sz="1700" dirty="0"/>
          </a:p>
        </p:txBody>
      </p:sp>
      <p:sp>
        <p:nvSpPr>
          <p:cNvPr id="30" name="Textfeld 29"/>
          <p:cNvSpPr txBox="1"/>
          <p:nvPr/>
        </p:nvSpPr>
        <p:spPr>
          <a:xfrm>
            <a:off x="2935188" y="7332319"/>
            <a:ext cx="2205594" cy="593266"/>
          </a:xfrm>
          <a:prstGeom prst="rect">
            <a:avLst/>
          </a:prstGeom>
          <a:solidFill>
            <a:schemeClr val="accent1">
              <a:lumMod val="20000"/>
              <a:lumOff val="80000"/>
            </a:schemeClr>
          </a:solidFill>
        </p:spPr>
        <p:txBody>
          <a:bodyPr wrap="square" rtlCol="0">
            <a:noAutofit/>
          </a:bodyPr>
          <a:lstStyle/>
          <a:p>
            <a:r>
              <a:rPr lang="de-DE" sz="2800" dirty="0" smtClean="0">
                <a:latin typeface="Calibri" panose="020F0502020204030204" pitchFamily="34" charset="0"/>
              </a:rPr>
              <a:t>Haupteingang</a:t>
            </a:r>
            <a:endParaRPr lang="de-DE" sz="2800" dirty="0">
              <a:latin typeface="Calibri" panose="020F0502020204030204" pitchFamily="34" charset="0"/>
            </a:endParaRPr>
          </a:p>
        </p:txBody>
      </p:sp>
      <p:pic>
        <p:nvPicPr>
          <p:cNvPr id="18" name="Grafik 1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5400000">
            <a:off x="7969456" y="6567481"/>
            <a:ext cx="1735444" cy="976187"/>
          </a:xfrm>
          <a:prstGeom prst="rect">
            <a:avLst/>
          </a:prstGeom>
        </p:spPr>
      </p:pic>
      <p:pic>
        <p:nvPicPr>
          <p:cNvPr id="7" name="Grafik 6"/>
          <p:cNvPicPr>
            <a:picLocks noChangeAspect="1"/>
          </p:cNvPicPr>
          <p:nvPr/>
        </p:nvPicPr>
        <p:blipFill>
          <a:blip r:embed="rId9"/>
          <a:stretch>
            <a:fillRect/>
          </a:stretch>
        </p:blipFill>
        <p:spPr>
          <a:xfrm>
            <a:off x="8455158" y="2332802"/>
            <a:ext cx="676474" cy="643036"/>
          </a:xfrm>
          <a:prstGeom prst="rect">
            <a:avLst/>
          </a:prstGeom>
        </p:spPr>
      </p:pic>
      <p:sp>
        <p:nvSpPr>
          <p:cNvPr id="8" name="Textfeld 7"/>
          <p:cNvSpPr txBox="1"/>
          <p:nvPr/>
        </p:nvSpPr>
        <p:spPr>
          <a:xfrm>
            <a:off x="7920980" y="1272795"/>
            <a:ext cx="1512168" cy="432048"/>
          </a:xfrm>
          <a:prstGeom prst="rect">
            <a:avLst/>
          </a:prstGeom>
          <a:noFill/>
        </p:spPr>
        <p:txBody>
          <a:bodyPr wrap="square" rtlCol="0">
            <a:noAutofit/>
          </a:bodyPr>
          <a:lstStyle/>
          <a:p>
            <a:r>
              <a:rPr lang="de-DE" sz="1800" dirty="0" smtClean="0">
                <a:latin typeface="Calibri" panose="020F0502020204030204" pitchFamily="34" charset="0"/>
              </a:rPr>
              <a:t>Rettungstrage</a:t>
            </a:r>
            <a:endParaRPr lang="de-DE" sz="1800" dirty="0">
              <a:latin typeface="Calibri" panose="020F0502020204030204" pitchFamily="34" charset="0"/>
            </a:endParaRPr>
          </a:p>
        </p:txBody>
      </p:sp>
      <p:sp>
        <p:nvSpPr>
          <p:cNvPr id="21" name="Pfeil nach rechts 20"/>
          <p:cNvSpPr/>
          <p:nvPr/>
        </p:nvSpPr>
        <p:spPr bwMode="auto">
          <a:xfrm rot="5400000">
            <a:off x="8286627" y="1839761"/>
            <a:ext cx="632181" cy="220698"/>
          </a:xfrm>
          <a:prstGeom prst="rightArrow">
            <a:avLst/>
          </a:prstGeom>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rgbClr val="FFFFFF"/>
              </a:solidFill>
              <a:effectLst/>
              <a:latin typeface="Calibri" panose="020F0502020204030204" pitchFamily="34" charset="0"/>
            </a:endParaRPr>
          </a:p>
        </p:txBody>
      </p:sp>
    </p:spTree>
    <p:extLst>
      <p:ext uri="{BB962C8B-B14F-4D97-AF65-F5344CB8AC3E}">
        <p14:creationId xmlns:p14="http://schemas.microsoft.com/office/powerpoint/2010/main" val="38994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0"/>
</p:tagLst>
</file>

<file path=ppt/theme/theme1.xml><?xml version="1.0" encoding="utf-8"?>
<a:theme xmlns:a="http://schemas.openxmlformats.org/drawingml/2006/main" name="01_Krones_2017_de">
  <a:themeElements>
    <a:clrScheme name="KRONES CD 2015">
      <a:dk1>
        <a:srgbClr val="000000"/>
      </a:dk1>
      <a:lt1>
        <a:srgbClr val="FFFFFF"/>
      </a:lt1>
      <a:dk2>
        <a:srgbClr val="052A68"/>
      </a:dk2>
      <a:lt2>
        <a:srgbClr val="B4BABE"/>
      </a:lt2>
      <a:accent1>
        <a:srgbClr val="0060AD"/>
      </a:accent1>
      <a:accent2>
        <a:srgbClr val="00987A"/>
      </a:accent2>
      <a:accent3>
        <a:srgbClr val="FFD300"/>
      </a:accent3>
      <a:accent4>
        <a:srgbClr val="E34805"/>
      </a:accent4>
      <a:accent5>
        <a:srgbClr val="B3282E"/>
      </a:accent5>
      <a:accent6>
        <a:srgbClr val="66B0E2"/>
      </a:accent6>
      <a:hlink>
        <a:srgbClr val="555555"/>
      </a:hlink>
      <a:folHlink>
        <a:srgbClr val="B4BAB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0AD"/>
        </a:solidFill>
        <a:ln>
          <a:noFill/>
        </a:ln>
        <a:effectLst/>
        <a:extLst>
          <a:ext uri="{91240B29-F687-4F45-9708-019B960494DF}">
            <a14:hiddenLine xmlns:a14="http://schemas.microsoft.com/office/drawing/2010/main" w="31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rgbClr val="FFFFFF"/>
            </a:solidFill>
            <a:effectLst/>
            <a:latin typeface="Calibri" panose="020F050202020403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defRPr sz="1800" dirty="0">
            <a:latin typeface="Calibri" panose="020F0502020204030204" pitchFamily="34" charset="0"/>
          </a:defRPr>
        </a:defPPr>
      </a:lstStyle>
    </a:txDef>
  </a:objectDefaults>
  <a:extraClrSchemeLst>
    <a:extraClrScheme>
      <a:clrScheme name="KRON_PC_gre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RON_PC_gre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RON_PC_gre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RON_PC_gre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ON_PC_gre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RON_PC_gre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RON_PC_gre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01_Krones_2017_de</Template>
  <TotalTime>0</TotalTime>
  <Words>579</Words>
  <Application>Microsoft Office PowerPoint</Application>
  <PresentationFormat>Benutzerdefiniert</PresentationFormat>
  <Paragraphs>156</Paragraphs>
  <Slides>19</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Arial</vt:lpstr>
      <vt:lpstr>Calibri</vt:lpstr>
      <vt:lpstr>SoletoTK</vt:lpstr>
      <vt:lpstr>SoletoTKHeadline</vt:lpstr>
      <vt:lpstr>Symbol</vt:lpstr>
      <vt:lpstr>TheSans B5 Plain</vt:lpstr>
      <vt:lpstr>TheSans B6 SemiBold</vt:lpstr>
      <vt:lpstr>Wingdings</vt:lpstr>
      <vt:lpstr>01_Krones_2017_de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KRONES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16:9</dc:subject>
  <dc:creator>Islinger, Herbert</dc:creator>
  <cp:lastModifiedBy>Thomas Zech</cp:lastModifiedBy>
  <cp:revision>59</cp:revision>
  <cp:lastPrinted>2020-06-14T16:41:08Z</cp:lastPrinted>
  <dcterms:created xsi:type="dcterms:W3CDTF">2019-04-30T14:15:51Z</dcterms:created>
  <dcterms:modified xsi:type="dcterms:W3CDTF">2021-04-19T18:27:52Z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igentümer">
    <vt:lpwstr>KRONES AG</vt:lpwstr>
  </property>
</Properties>
</file>